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xlsx" ContentType="application/vnd.openxmlformats-officedocument.spreadsheetml.sheet"/>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5"/>
  </p:notesMasterIdLst>
  <p:sldIdLst>
    <p:sldId id="256" r:id="rId2"/>
    <p:sldId id="263" r:id="rId3"/>
    <p:sldId id="260" r:id="rId4"/>
    <p:sldId id="261" r:id="rId5"/>
    <p:sldId id="259"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78" r:id="rId19"/>
    <p:sldId id="279" r:id="rId20"/>
    <p:sldId id="280" r:id="rId21"/>
    <p:sldId id="281" r:id="rId22"/>
    <p:sldId id="282" r:id="rId23"/>
    <p:sldId id="283" r:id="rId24"/>
    <p:sldId id="284" r:id="rId25"/>
    <p:sldId id="285" r:id="rId26"/>
    <p:sldId id="298" r:id="rId27"/>
    <p:sldId id="299" r:id="rId28"/>
    <p:sldId id="286" r:id="rId29"/>
    <p:sldId id="289" r:id="rId30"/>
    <p:sldId id="290" r:id="rId31"/>
    <p:sldId id="291" r:id="rId32"/>
    <p:sldId id="292" r:id="rId33"/>
    <p:sldId id="293" r:id="rId34"/>
    <p:sldId id="294" r:id="rId35"/>
    <p:sldId id="295" r:id="rId36"/>
    <p:sldId id="325" r:id="rId37"/>
    <p:sldId id="296" r:id="rId38"/>
    <p:sldId id="297" r:id="rId39"/>
    <p:sldId id="300" r:id="rId40"/>
    <p:sldId id="301" r:id="rId41"/>
    <p:sldId id="302" r:id="rId42"/>
    <p:sldId id="303" r:id="rId43"/>
    <p:sldId id="304" r:id="rId44"/>
    <p:sldId id="305" r:id="rId45"/>
    <p:sldId id="306" r:id="rId46"/>
    <p:sldId id="317" r:id="rId47"/>
    <p:sldId id="318" r:id="rId48"/>
    <p:sldId id="319" r:id="rId49"/>
    <p:sldId id="320" r:id="rId50"/>
    <p:sldId id="321" r:id="rId51"/>
    <p:sldId id="322" r:id="rId52"/>
    <p:sldId id="323" r:id="rId53"/>
    <p:sldId id="324" r:id="rId5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40" autoAdjust="0"/>
    <p:restoredTop sz="94660"/>
  </p:normalViewPr>
  <p:slideViewPr>
    <p:cSldViewPr>
      <p:cViewPr varScale="1">
        <p:scale>
          <a:sx n="85" d="100"/>
          <a:sy n="85" d="100"/>
        </p:scale>
        <p:origin x="-1264" y="-12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notesMaster" Target="notesMasters/notesMaster1.xml"/><Relationship Id="rId56" Type="http://schemas.openxmlformats.org/officeDocument/2006/relationships/printerSettings" Target="printerSettings/printerSettings1.bin"/><Relationship Id="rId57" Type="http://schemas.openxmlformats.org/officeDocument/2006/relationships/presProps" Target="presProps.xml"/><Relationship Id="rId58" Type="http://schemas.openxmlformats.org/officeDocument/2006/relationships/viewProps" Target="viewProps.xml"/><Relationship Id="rId59" Type="http://schemas.openxmlformats.org/officeDocument/2006/relationships/theme" Target="theme/theme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package" Target="../embeddings/Hoja_de_c_lculo_de_Microsoft_Excel1.xlsx"/><Relationship Id="rId2"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1" Type="http://schemas.openxmlformats.org/officeDocument/2006/relationships/package" Target="../embeddings/Hoja_de_c_lculo_de_Microsoft_Excel2.xlsx"/><Relationship Id="rId2"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Hoja1!$B$1</c:f>
              <c:strCache>
                <c:ptCount val="1"/>
                <c:pt idx="0">
                  <c:v>Ventas</c:v>
                </c:pt>
              </c:strCache>
            </c:strRef>
          </c:tx>
          <c:cat>
            <c:strRef>
              <c:f>Hoja1!$A$2:$A$7</c:f>
              <c:strCache>
                <c:ptCount val="6"/>
                <c:pt idx="0">
                  <c:v>Latin America</c:v>
                </c:pt>
                <c:pt idx="1">
                  <c:v>United States</c:v>
                </c:pt>
                <c:pt idx="2">
                  <c:v>Spain</c:v>
                </c:pt>
                <c:pt idx="3">
                  <c:v>France</c:v>
                </c:pt>
                <c:pt idx="4">
                  <c:v>Asia </c:v>
                </c:pt>
                <c:pt idx="5">
                  <c:v>Others</c:v>
                </c:pt>
              </c:strCache>
            </c:strRef>
          </c:cat>
          <c:val>
            <c:numRef>
              <c:f>Hoja1!$B$2:$B$7</c:f>
              <c:numCache>
                <c:formatCode>General</c:formatCode>
                <c:ptCount val="6"/>
                <c:pt idx="0">
                  <c:v>7.0</c:v>
                </c:pt>
                <c:pt idx="1">
                  <c:v>2.0</c:v>
                </c:pt>
                <c:pt idx="2">
                  <c:v>2.0</c:v>
                </c:pt>
                <c:pt idx="3">
                  <c:v>16.0</c:v>
                </c:pt>
                <c:pt idx="4">
                  <c:v>2.0</c:v>
                </c:pt>
                <c:pt idx="5">
                  <c:v>3.0</c:v>
                </c:pt>
              </c:numCache>
            </c:numRef>
          </c:val>
        </c:ser>
        <c:dLbls>
          <c:showLegendKey val="0"/>
          <c:showVal val="0"/>
          <c:showCatName val="0"/>
          <c:showSerName val="0"/>
          <c:showPercent val="0"/>
          <c:showBubbleSize val="0"/>
          <c:showLeaderLines val="1"/>
        </c:dLbls>
        <c:firstSliceAng val="0"/>
      </c:pieChart>
    </c:plotArea>
    <c:legend>
      <c:legendPos val="r"/>
      <c:layout/>
      <c:overlay val="0"/>
      <c:spPr>
        <a:solidFill>
          <a:schemeClr val="lt1"/>
        </a:solidFill>
        <a:ln w="22225" cap="flat" cmpd="sng" algn="ctr">
          <a:solidFill>
            <a:schemeClr val="accent1"/>
          </a:solidFill>
          <a:prstDash val="solid"/>
        </a:ln>
        <a:effectLst/>
      </c:spPr>
    </c:legend>
    <c:plotVisOnly val="1"/>
    <c:dispBlanksAs val="gap"/>
    <c:showDLblsOverMax val="0"/>
  </c:chart>
  <c:txPr>
    <a:bodyPr/>
    <a:lstStyle/>
    <a:p>
      <a:pPr>
        <a:defRPr sz="1100"/>
      </a:pPr>
      <a:endParaRPr lang="es-E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a:pPr>
            <a:r>
              <a:rPr lang="es-CO" sz="2000" dirty="0" err="1" smtClean="0"/>
              <a:t>Latin</a:t>
            </a:r>
            <a:r>
              <a:rPr lang="es-CO" sz="2000" dirty="0" smtClean="0"/>
              <a:t> </a:t>
            </a:r>
            <a:r>
              <a:rPr lang="es-CO" sz="2000" dirty="0" err="1" smtClean="0"/>
              <a:t>America</a:t>
            </a:r>
            <a:endParaRPr lang="en-US" sz="2000" dirty="0"/>
          </a:p>
        </c:rich>
      </c:tx>
      <c:layout>
        <c:manualLayout>
          <c:xMode val="edge"/>
          <c:yMode val="edge"/>
          <c:x val="0.169868751956853"/>
          <c:y val="0.0316560268232305"/>
        </c:manualLayout>
      </c:layout>
      <c:overlay val="0"/>
    </c:title>
    <c:autoTitleDeleted val="0"/>
    <c:plotArea>
      <c:layout/>
      <c:pieChart>
        <c:varyColors val="1"/>
        <c:ser>
          <c:idx val="0"/>
          <c:order val="0"/>
          <c:tx>
            <c:strRef>
              <c:f>Hoja1!$B$1</c:f>
              <c:strCache>
                <c:ptCount val="1"/>
                <c:pt idx="0">
                  <c:v>Ventas</c:v>
                </c:pt>
              </c:strCache>
            </c:strRef>
          </c:tx>
          <c:cat>
            <c:strRef>
              <c:f>Hoja1!$A$2:$A$8</c:f>
              <c:strCache>
                <c:ptCount val="7"/>
                <c:pt idx="0">
                  <c:v>France</c:v>
                </c:pt>
                <c:pt idx="1">
                  <c:v>Spain</c:v>
                </c:pt>
                <c:pt idx="2">
                  <c:v>Italy</c:v>
                </c:pt>
                <c:pt idx="3">
                  <c:v>Latin America</c:v>
                </c:pt>
                <c:pt idx="4">
                  <c:v>Asia</c:v>
                </c:pt>
                <c:pt idx="5">
                  <c:v>Others</c:v>
                </c:pt>
                <c:pt idx="6">
                  <c:v>United States</c:v>
                </c:pt>
              </c:strCache>
            </c:strRef>
          </c:cat>
          <c:val>
            <c:numRef>
              <c:f>Hoja1!$B$2:$B$8</c:f>
              <c:numCache>
                <c:formatCode>General</c:formatCode>
                <c:ptCount val="7"/>
                <c:pt idx="0">
                  <c:v>67.0</c:v>
                </c:pt>
                <c:pt idx="1">
                  <c:v>8.0</c:v>
                </c:pt>
                <c:pt idx="2">
                  <c:v>13.0</c:v>
                </c:pt>
                <c:pt idx="3">
                  <c:v>13.0</c:v>
                </c:pt>
                <c:pt idx="4">
                  <c:v>3.0</c:v>
                </c:pt>
                <c:pt idx="5">
                  <c:v>3.0</c:v>
                </c:pt>
                <c:pt idx="6">
                  <c:v>5.0</c:v>
                </c:pt>
              </c:numCache>
            </c:numRef>
          </c:val>
        </c:ser>
        <c:dLbls>
          <c:showLegendKey val="0"/>
          <c:showVal val="0"/>
          <c:showCatName val="0"/>
          <c:showSerName val="0"/>
          <c:showPercent val="0"/>
          <c:showBubbleSize val="0"/>
          <c:showLeaderLines val="1"/>
        </c:dLbls>
        <c:firstSliceAng val="0"/>
      </c:pieChart>
    </c:plotArea>
    <c:legend>
      <c:legendPos val="r"/>
      <c:layout/>
      <c:overlay val="0"/>
      <c:spPr>
        <a:solidFill>
          <a:schemeClr val="lt1"/>
        </a:solidFill>
        <a:ln w="22225" cap="flat" cmpd="sng" algn="ctr">
          <a:solidFill>
            <a:schemeClr val="accent1"/>
          </a:solidFill>
          <a:prstDash val="solid"/>
        </a:ln>
        <a:effectLst/>
      </c:spPr>
    </c:legend>
    <c:plotVisOnly val="1"/>
    <c:dispBlanksAs val="gap"/>
    <c:showDLblsOverMax val="0"/>
  </c:chart>
  <c:txPr>
    <a:bodyPr/>
    <a:lstStyle/>
    <a:p>
      <a:pPr>
        <a:defRPr sz="1100"/>
      </a:pPr>
      <a:endParaRPr lang="es-ES"/>
    </a:p>
  </c:txPr>
  <c:externalData r:id="rId1">
    <c:autoUpdate val="0"/>
  </c:externalData>
  <c:userShapes r:id="rId2"/>
</c:chartSpace>
</file>

<file path=ppt/diagrams/_rels/data12.xml.rels><?xml version="1.0" encoding="UTF-8" standalone="yes"?>
<Relationships xmlns="http://schemas.openxmlformats.org/package/2006/relationships"><Relationship Id="rId1" Type="http://schemas.openxmlformats.org/officeDocument/2006/relationships/image" Target="../media/image47.png"/></Relationships>
</file>

<file path=ppt/diagrams/_rels/data16.xml.rels><?xml version="1.0" encoding="UTF-8" standalone="yes"?>
<Relationships xmlns="http://schemas.openxmlformats.org/package/2006/relationships"><Relationship Id="rId1" Type="http://schemas.openxmlformats.org/officeDocument/2006/relationships/image" Target="../media/image54.png"/></Relationships>
</file>

<file path=ppt/diagrams/_rels/data5.xml.rels><?xml version="1.0" encoding="UTF-8" standalone="yes"?>
<Relationships xmlns="http://schemas.openxmlformats.org/package/2006/relationships"><Relationship Id="rId1" Type="http://schemas.openxmlformats.org/officeDocument/2006/relationships/image" Target="../media/image32.jpeg"/></Relationships>
</file>

<file path=ppt/diagrams/_rels/drawing12.xml.rels><?xml version="1.0" encoding="UTF-8" standalone="yes"?>
<Relationships xmlns="http://schemas.openxmlformats.org/package/2006/relationships"><Relationship Id="rId1" Type="http://schemas.openxmlformats.org/officeDocument/2006/relationships/image" Target="../media/image47.png"/></Relationships>
</file>

<file path=ppt/diagrams/_rels/drawing16.xml.rels><?xml version="1.0" encoding="UTF-8" standalone="yes"?>
<Relationships xmlns="http://schemas.openxmlformats.org/package/2006/relationships"><Relationship Id="rId1" Type="http://schemas.openxmlformats.org/officeDocument/2006/relationships/image" Target="../media/image54.png"/></Relationships>
</file>

<file path=ppt/diagrams/_rels/drawing5.xml.rels><?xml version="1.0" encoding="UTF-8" standalone="yes"?>
<Relationships xmlns="http://schemas.openxmlformats.org/package/2006/relationships"><Relationship Id="rId1" Type="http://schemas.openxmlformats.org/officeDocument/2006/relationships/image" Target="../media/image32.jpeg"/></Relationships>
</file>

<file path=ppt/diagrams/colors1.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2BDE78-2A68-4CBE-8C94-989416622735}" type="doc">
      <dgm:prSet loTypeId="urn:microsoft.com/office/officeart/2005/8/layout/gear1" loCatId="process" qsTypeId="urn:microsoft.com/office/officeart/2005/8/quickstyle/simple1" qsCatId="simple" csTypeId="urn:microsoft.com/office/officeart/2005/8/colors/accent4_3" csCatId="accent4" phldr="1"/>
      <dgm:spPr/>
    </dgm:pt>
    <dgm:pt modelId="{681F4B96-37F9-493E-8361-805ECC9E0C0F}">
      <dgm:prSet phldrT="[Texto]" custT="1"/>
      <dgm:spPr/>
      <dgm:t>
        <a:bodyPr/>
        <a:lstStyle/>
        <a:p>
          <a:r>
            <a:rPr lang="es-CO" sz="1200" dirty="0" smtClean="0">
              <a:solidFill>
                <a:schemeClr val="bg1"/>
              </a:solidFill>
            </a:rPr>
            <a:t>International research collaboration and international agreements</a:t>
          </a:r>
        </a:p>
        <a:p>
          <a:r>
            <a:rPr lang="es-CO" sz="1200" dirty="0" smtClean="0">
              <a:solidFill>
                <a:schemeClr val="bg1"/>
              </a:solidFill>
            </a:rPr>
            <a:t>HUMAN RESOURCES</a:t>
          </a:r>
          <a:endParaRPr lang="en-US" sz="1200" dirty="0">
            <a:solidFill>
              <a:schemeClr val="bg1"/>
            </a:solidFill>
          </a:endParaRPr>
        </a:p>
      </dgm:t>
    </dgm:pt>
    <dgm:pt modelId="{4BC92FD0-58F0-481B-9CC5-D4299AAFEB08}" type="parTrans" cxnId="{8D691FF5-B9C6-4FBD-BDA9-AB1DCC4C7705}">
      <dgm:prSet/>
      <dgm:spPr/>
      <dgm:t>
        <a:bodyPr/>
        <a:lstStyle/>
        <a:p>
          <a:endParaRPr lang="en-US" sz="2800"/>
        </a:p>
      </dgm:t>
    </dgm:pt>
    <dgm:pt modelId="{E632969E-34C3-4754-AF46-EB82AFBC37F0}" type="sibTrans" cxnId="{8D691FF5-B9C6-4FBD-BDA9-AB1DCC4C7705}">
      <dgm:prSet/>
      <dgm:spPr/>
      <dgm:t>
        <a:bodyPr/>
        <a:lstStyle/>
        <a:p>
          <a:endParaRPr lang="en-US" sz="2800"/>
        </a:p>
      </dgm:t>
    </dgm:pt>
    <dgm:pt modelId="{AD2B1D53-770A-433D-883A-B9C2B24474A7}">
      <dgm:prSet phldrT="[Texto]" custT="1"/>
      <dgm:spPr/>
      <dgm:t>
        <a:bodyPr/>
        <a:lstStyle/>
        <a:p>
          <a:r>
            <a:rPr lang="en-US" sz="1600" dirty="0" err="1" smtClean="0">
              <a:solidFill>
                <a:schemeClr val="tx1"/>
              </a:solidFill>
            </a:rPr>
            <a:t>Internationalisation</a:t>
          </a:r>
          <a:r>
            <a:rPr lang="en-US" sz="1600" dirty="0" smtClean="0">
              <a:solidFill>
                <a:schemeClr val="tx1"/>
              </a:solidFill>
            </a:rPr>
            <a:t> of the </a:t>
          </a:r>
          <a:r>
            <a:rPr lang="en-US" sz="1600" dirty="0" smtClean="0">
              <a:solidFill>
                <a:schemeClr val="tx1"/>
              </a:solidFill>
            </a:rPr>
            <a:t>curriculum</a:t>
          </a:r>
        </a:p>
        <a:p>
          <a:r>
            <a:rPr lang="en-US" sz="1600" dirty="0" smtClean="0">
              <a:solidFill>
                <a:schemeClr val="tx1"/>
              </a:solidFill>
            </a:rPr>
            <a:t>………..</a:t>
          </a:r>
          <a:endParaRPr lang="en-US" sz="1600" dirty="0">
            <a:solidFill>
              <a:schemeClr val="tx1"/>
            </a:solidFill>
          </a:endParaRPr>
        </a:p>
      </dgm:t>
    </dgm:pt>
    <dgm:pt modelId="{3D168377-336A-4DEF-B81B-EE81BA50E533}" type="parTrans" cxnId="{042668FB-2ACA-4A26-B4F1-9997DE6DB2CF}">
      <dgm:prSet/>
      <dgm:spPr/>
      <dgm:t>
        <a:bodyPr/>
        <a:lstStyle/>
        <a:p>
          <a:endParaRPr lang="en-US" sz="2800"/>
        </a:p>
      </dgm:t>
    </dgm:pt>
    <dgm:pt modelId="{77BAAD63-178B-47F3-9EA1-0FB7A5FEF75D}" type="sibTrans" cxnId="{042668FB-2ACA-4A26-B4F1-9997DE6DB2CF}">
      <dgm:prSet/>
      <dgm:spPr/>
      <dgm:t>
        <a:bodyPr/>
        <a:lstStyle/>
        <a:p>
          <a:endParaRPr lang="en-US" sz="2800"/>
        </a:p>
      </dgm:t>
    </dgm:pt>
    <dgm:pt modelId="{98524AD9-AC65-4252-9EB4-60FA580A5B42}">
      <dgm:prSet phldrT="[Texto]" custT="1"/>
      <dgm:spPr/>
      <dgm:t>
        <a:bodyPr/>
        <a:lstStyle/>
        <a:p>
          <a:r>
            <a:rPr lang="es-CO" sz="1400" dirty="0" smtClean="0">
              <a:solidFill>
                <a:schemeClr val="tx1"/>
              </a:solidFill>
            </a:rPr>
            <a:t>Outgoing mobility and opportunities for students and faculty</a:t>
          </a:r>
        </a:p>
        <a:p>
          <a:r>
            <a:rPr lang="es-CO" sz="1400" dirty="0" smtClean="0">
              <a:solidFill>
                <a:schemeClr val="tx1"/>
              </a:solidFill>
            </a:rPr>
            <a:t>INCLUSION</a:t>
          </a:r>
        </a:p>
        <a:p>
          <a:r>
            <a:rPr lang="es-CO" sz="1400" dirty="0" smtClean="0">
              <a:solidFill>
                <a:schemeClr val="tx1"/>
              </a:solidFill>
            </a:rPr>
            <a:t>Equity</a:t>
          </a:r>
          <a:endParaRPr lang="en-US" sz="1400" dirty="0">
            <a:solidFill>
              <a:schemeClr val="tx1"/>
            </a:solidFill>
          </a:endParaRPr>
        </a:p>
      </dgm:t>
    </dgm:pt>
    <dgm:pt modelId="{28D1FCEA-5C77-4442-BB22-733D15264158}" type="parTrans" cxnId="{126D09F5-CBB0-4C09-BF45-41ECF3514D0C}">
      <dgm:prSet/>
      <dgm:spPr/>
      <dgm:t>
        <a:bodyPr/>
        <a:lstStyle/>
        <a:p>
          <a:endParaRPr lang="en-US" sz="2800"/>
        </a:p>
      </dgm:t>
    </dgm:pt>
    <dgm:pt modelId="{A9C510CD-C58C-4D20-839C-FC2AA4CC2563}" type="sibTrans" cxnId="{126D09F5-CBB0-4C09-BF45-41ECF3514D0C}">
      <dgm:prSet/>
      <dgm:spPr/>
      <dgm:t>
        <a:bodyPr/>
        <a:lstStyle/>
        <a:p>
          <a:endParaRPr lang="en-US" sz="2800"/>
        </a:p>
      </dgm:t>
    </dgm:pt>
    <dgm:pt modelId="{5B99083D-C3F0-4A72-95FC-161B2D70A82C}" type="pres">
      <dgm:prSet presAssocID="{F32BDE78-2A68-4CBE-8C94-989416622735}" presName="composite" presStyleCnt="0">
        <dgm:presLayoutVars>
          <dgm:chMax val="3"/>
          <dgm:animLvl val="lvl"/>
          <dgm:resizeHandles val="exact"/>
        </dgm:presLayoutVars>
      </dgm:prSet>
      <dgm:spPr/>
    </dgm:pt>
    <dgm:pt modelId="{79714E8A-AAFB-460A-8B79-0AB2DBD869D5}" type="pres">
      <dgm:prSet presAssocID="{681F4B96-37F9-493E-8361-805ECC9E0C0F}" presName="gear1" presStyleLbl="node1" presStyleIdx="0" presStyleCnt="3">
        <dgm:presLayoutVars>
          <dgm:chMax val="1"/>
          <dgm:bulletEnabled val="1"/>
        </dgm:presLayoutVars>
      </dgm:prSet>
      <dgm:spPr/>
      <dgm:t>
        <a:bodyPr/>
        <a:lstStyle/>
        <a:p>
          <a:endParaRPr lang="en-US"/>
        </a:p>
      </dgm:t>
    </dgm:pt>
    <dgm:pt modelId="{BDE507C7-2ECE-47C4-8363-590859E9CFFE}" type="pres">
      <dgm:prSet presAssocID="{681F4B96-37F9-493E-8361-805ECC9E0C0F}" presName="gear1srcNode" presStyleLbl="node1" presStyleIdx="0" presStyleCnt="3"/>
      <dgm:spPr/>
      <dgm:t>
        <a:bodyPr/>
        <a:lstStyle/>
        <a:p>
          <a:endParaRPr lang="en-US"/>
        </a:p>
      </dgm:t>
    </dgm:pt>
    <dgm:pt modelId="{F11B6AE7-370E-4141-9E9E-EE53C80342BE}" type="pres">
      <dgm:prSet presAssocID="{681F4B96-37F9-493E-8361-805ECC9E0C0F}" presName="gear1dstNode" presStyleLbl="node1" presStyleIdx="0" presStyleCnt="3"/>
      <dgm:spPr/>
      <dgm:t>
        <a:bodyPr/>
        <a:lstStyle/>
        <a:p>
          <a:endParaRPr lang="en-US"/>
        </a:p>
      </dgm:t>
    </dgm:pt>
    <dgm:pt modelId="{2895677B-8A38-4BD4-ABB9-CB214DDDA220}" type="pres">
      <dgm:prSet presAssocID="{AD2B1D53-770A-433D-883A-B9C2B24474A7}" presName="gear2" presStyleLbl="node1" presStyleIdx="1" presStyleCnt="3" custScaleX="129203" custScaleY="121902" custLinFactNeighborX="-9089" custLinFactNeighborY="1009">
        <dgm:presLayoutVars>
          <dgm:chMax val="1"/>
          <dgm:bulletEnabled val="1"/>
        </dgm:presLayoutVars>
      </dgm:prSet>
      <dgm:spPr/>
      <dgm:t>
        <a:bodyPr/>
        <a:lstStyle/>
        <a:p>
          <a:endParaRPr lang="en-US"/>
        </a:p>
      </dgm:t>
    </dgm:pt>
    <dgm:pt modelId="{EDDB25C0-DC55-4D94-85E5-22D50BD56C9B}" type="pres">
      <dgm:prSet presAssocID="{AD2B1D53-770A-433D-883A-B9C2B24474A7}" presName="gear2srcNode" presStyleLbl="node1" presStyleIdx="1" presStyleCnt="3"/>
      <dgm:spPr/>
      <dgm:t>
        <a:bodyPr/>
        <a:lstStyle/>
        <a:p>
          <a:endParaRPr lang="en-US"/>
        </a:p>
      </dgm:t>
    </dgm:pt>
    <dgm:pt modelId="{9A698D0A-1C35-46DC-994B-8B1E2AE20058}" type="pres">
      <dgm:prSet presAssocID="{AD2B1D53-770A-433D-883A-B9C2B24474A7}" presName="gear2dstNode" presStyleLbl="node1" presStyleIdx="1" presStyleCnt="3"/>
      <dgm:spPr/>
      <dgm:t>
        <a:bodyPr/>
        <a:lstStyle/>
        <a:p>
          <a:endParaRPr lang="en-US"/>
        </a:p>
      </dgm:t>
    </dgm:pt>
    <dgm:pt modelId="{10324106-BA61-4687-9F6E-AC72950864DC}" type="pres">
      <dgm:prSet presAssocID="{98524AD9-AC65-4252-9EB4-60FA580A5B42}" presName="gear3" presStyleLbl="node1" presStyleIdx="2" presStyleCnt="3" custScaleX="120381" custScaleY="115751"/>
      <dgm:spPr/>
      <dgm:t>
        <a:bodyPr/>
        <a:lstStyle/>
        <a:p>
          <a:endParaRPr lang="en-US"/>
        </a:p>
      </dgm:t>
    </dgm:pt>
    <dgm:pt modelId="{83BEDB35-007F-4140-BF89-DE04EE80C790}" type="pres">
      <dgm:prSet presAssocID="{98524AD9-AC65-4252-9EB4-60FA580A5B42}" presName="gear3tx" presStyleLbl="node1" presStyleIdx="2" presStyleCnt="3">
        <dgm:presLayoutVars>
          <dgm:chMax val="1"/>
          <dgm:bulletEnabled val="1"/>
        </dgm:presLayoutVars>
      </dgm:prSet>
      <dgm:spPr/>
      <dgm:t>
        <a:bodyPr/>
        <a:lstStyle/>
        <a:p>
          <a:endParaRPr lang="en-US"/>
        </a:p>
      </dgm:t>
    </dgm:pt>
    <dgm:pt modelId="{BB59E8AB-FA2F-4EAC-ACA2-A5286B895B82}" type="pres">
      <dgm:prSet presAssocID="{98524AD9-AC65-4252-9EB4-60FA580A5B42}" presName="gear3srcNode" presStyleLbl="node1" presStyleIdx="2" presStyleCnt="3"/>
      <dgm:spPr/>
      <dgm:t>
        <a:bodyPr/>
        <a:lstStyle/>
        <a:p>
          <a:endParaRPr lang="en-US"/>
        </a:p>
      </dgm:t>
    </dgm:pt>
    <dgm:pt modelId="{26DC7D2A-D53A-4060-ACFD-22517A8CCBDD}" type="pres">
      <dgm:prSet presAssocID="{98524AD9-AC65-4252-9EB4-60FA580A5B42}" presName="gear3dstNode" presStyleLbl="node1" presStyleIdx="2" presStyleCnt="3"/>
      <dgm:spPr/>
      <dgm:t>
        <a:bodyPr/>
        <a:lstStyle/>
        <a:p>
          <a:endParaRPr lang="en-US"/>
        </a:p>
      </dgm:t>
    </dgm:pt>
    <dgm:pt modelId="{65A50DED-2B5E-4A10-9182-35D986B38A93}" type="pres">
      <dgm:prSet presAssocID="{E632969E-34C3-4754-AF46-EB82AFBC37F0}" presName="connector1" presStyleLbl="sibTrans2D1" presStyleIdx="0" presStyleCnt="3"/>
      <dgm:spPr/>
      <dgm:t>
        <a:bodyPr/>
        <a:lstStyle/>
        <a:p>
          <a:endParaRPr lang="en-US"/>
        </a:p>
      </dgm:t>
    </dgm:pt>
    <dgm:pt modelId="{B444E8C3-F26B-4DA5-833C-4020586D4621}" type="pres">
      <dgm:prSet presAssocID="{77BAAD63-178B-47F3-9EA1-0FB7A5FEF75D}" presName="connector2" presStyleLbl="sibTrans2D1" presStyleIdx="1" presStyleCnt="3" custLinFactNeighborX="-10386" custLinFactNeighborY="-1765"/>
      <dgm:spPr/>
      <dgm:t>
        <a:bodyPr/>
        <a:lstStyle/>
        <a:p>
          <a:endParaRPr lang="en-US"/>
        </a:p>
      </dgm:t>
    </dgm:pt>
    <dgm:pt modelId="{007B8699-97AE-474D-9E39-2A93A926B08F}" type="pres">
      <dgm:prSet presAssocID="{A9C510CD-C58C-4D20-839C-FC2AA4CC2563}" presName="connector3" presStyleLbl="sibTrans2D1" presStyleIdx="2" presStyleCnt="3" custAng="2961764"/>
      <dgm:spPr/>
      <dgm:t>
        <a:bodyPr/>
        <a:lstStyle/>
        <a:p>
          <a:endParaRPr lang="en-US"/>
        </a:p>
      </dgm:t>
    </dgm:pt>
  </dgm:ptLst>
  <dgm:cxnLst>
    <dgm:cxn modelId="{6F002842-3952-4B8D-83FE-1695DDB017D0}" type="presOf" srcId="{A9C510CD-C58C-4D20-839C-FC2AA4CC2563}" destId="{007B8699-97AE-474D-9E39-2A93A926B08F}" srcOrd="0" destOrd="0" presId="urn:microsoft.com/office/officeart/2005/8/layout/gear1"/>
    <dgm:cxn modelId="{126D09F5-CBB0-4C09-BF45-41ECF3514D0C}" srcId="{F32BDE78-2A68-4CBE-8C94-989416622735}" destId="{98524AD9-AC65-4252-9EB4-60FA580A5B42}" srcOrd="2" destOrd="0" parTransId="{28D1FCEA-5C77-4442-BB22-733D15264158}" sibTransId="{A9C510CD-C58C-4D20-839C-FC2AA4CC2563}"/>
    <dgm:cxn modelId="{E3AC61D0-21E7-4D6A-8B3B-85DC666A9E87}" type="presOf" srcId="{77BAAD63-178B-47F3-9EA1-0FB7A5FEF75D}" destId="{B444E8C3-F26B-4DA5-833C-4020586D4621}" srcOrd="0" destOrd="0" presId="urn:microsoft.com/office/officeart/2005/8/layout/gear1"/>
    <dgm:cxn modelId="{1687BFC2-7908-4FBC-A146-F05882687248}" type="presOf" srcId="{AD2B1D53-770A-433D-883A-B9C2B24474A7}" destId="{2895677B-8A38-4BD4-ABB9-CB214DDDA220}" srcOrd="0" destOrd="0" presId="urn:microsoft.com/office/officeart/2005/8/layout/gear1"/>
    <dgm:cxn modelId="{550580C0-438F-470E-BD10-DBEC9EA697CA}" type="presOf" srcId="{681F4B96-37F9-493E-8361-805ECC9E0C0F}" destId="{F11B6AE7-370E-4141-9E9E-EE53C80342BE}" srcOrd="2" destOrd="0" presId="urn:microsoft.com/office/officeart/2005/8/layout/gear1"/>
    <dgm:cxn modelId="{D744A2EA-68BB-44D2-8B9B-D06A5605CAC2}" type="presOf" srcId="{681F4B96-37F9-493E-8361-805ECC9E0C0F}" destId="{BDE507C7-2ECE-47C4-8363-590859E9CFFE}" srcOrd="1" destOrd="0" presId="urn:microsoft.com/office/officeart/2005/8/layout/gear1"/>
    <dgm:cxn modelId="{48184CD5-1E1C-4F47-AB57-AFA9AC3AFF2E}" type="presOf" srcId="{681F4B96-37F9-493E-8361-805ECC9E0C0F}" destId="{79714E8A-AAFB-460A-8B79-0AB2DBD869D5}" srcOrd="0" destOrd="0" presId="urn:microsoft.com/office/officeart/2005/8/layout/gear1"/>
    <dgm:cxn modelId="{E1120CAF-7A10-4AE7-BBAD-02AFD27950D4}" type="presOf" srcId="{AD2B1D53-770A-433D-883A-B9C2B24474A7}" destId="{EDDB25C0-DC55-4D94-85E5-22D50BD56C9B}" srcOrd="1" destOrd="0" presId="urn:microsoft.com/office/officeart/2005/8/layout/gear1"/>
    <dgm:cxn modelId="{4A752F13-DA44-4160-83A0-3E97CD409F6C}" type="presOf" srcId="{98524AD9-AC65-4252-9EB4-60FA580A5B42}" destId="{83BEDB35-007F-4140-BF89-DE04EE80C790}" srcOrd="1" destOrd="0" presId="urn:microsoft.com/office/officeart/2005/8/layout/gear1"/>
    <dgm:cxn modelId="{BC18644C-B046-4337-9018-24D6D8CA523D}" type="presOf" srcId="{E632969E-34C3-4754-AF46-EB82AFBC37F0}" destId="{65A50DED-2B5E-4A10-9182-35D986B38A93}" srcOrd="0" destOrd="0" presId="urn:microsoft.com/office/officeart/2005/8/layout/gear1"/>
    <dgm:cxn modelId="{AA950198-5A9D-49DC-860A-FD8870D2DBDF}" type="presOf" srcId="{AD2B1D53-770A-433D-883A-B9C2B24474A7}" destId="{9A698D0A-1C35-46DC-994B-8B1E2AE20058}" srcOrd="2" destOrd="0" presId="urn:microsoft.com/office/officeart/2005/8/layout/gear1"/>
    <dgm:cxn modelId="{2CECF614-2743-4BCA-B8E8-F8AA3DF826A8}" type="presOf" srcId="{98524AD9-AC65-4252-9EB4-60FA580A5B42}" destId="{10324106-BA61-4687-9F6E-AC72950864DC}" srcOrd="0" destOrd="0" presId="urn:microsoft.com/office/officeart/2005/8/layout/gear1"/>
    <dgm:cxn modelId="{8D691FF5-B9C6-4FBD-BDA9-AB1DCC4C7705}" srcId="{F32BDE78-2A68-4CBE-8C94-989416622735}" destId="{681F4B96-37F9-493E-8361-805ECC9E0C0F}" srcOrd="0" destOrd="0" parTransId="{4BC92FD0-58F0-481B-9CC5-D4299AAFEB08}" sibTransId="{E632969E-34C3-4754-AF46-EB82AFBC37F0}"/>
    <dgm:cxn modelId="{042668FB-2ACA-4A26-B4F1-9997DE6DB2CF}" srcId="{F32BDE78-2A68-4CBE-8C94-989416622735}" destId="{AD2B1D53-770A-433D-883A-B9C2B24474A7}" srcOrd="1" destOrd="0" parTransId="{3D168377-336A-4DEF-B81B-EE81BA50E533}" sibTransId="{77BAAD63-178B-47F3-9EA1-0FB7A5FEF75D}"/>
    <dgm:cxn modelId="{5134D3FC-8039-4B38-950A-A0416A92D4FE}" type="presOf" srcId="{98524AD9-AC65-4252-9EB4-60FA580A5B42}" destId="{BB59E8AB-FA2F-4EAC-ACA2-A5286B895B82}" srcOrd="2" destOrd="0" presId="urn:microsoft.com/office/officeart/2005/8/layout/gear1"/>
    <dgm:cxn modelId="{A9113CEE-A3D3-47C0-935B-EA6F48ADF5FA}" type="presOf" srcId="{F32BDE78-2A68-4CBE-8C94-989416622735}" destId="{5B99083D-C3F0-4A72-95FC-161B2D70A82C}" srcOrd="0" destOrd="0" presId="urn:microsoft.com/office/officeart/2005/8/layout/gear1"/>
    <dgm:cxn modelId="{8B2C4A05-8170-4DB2-A8FA-0C840B538907}" type="presOf" srcId="{98524AD9-AC65-4252-9EB4-60FA580A5B42}" destId="{26DC7D2A-D53A-4060-ACFD-22517A8CCBDD}" srcOrd="3" destOrd="0" presId="urn:microsoft.com/office/officeart/2005/8/layout/gear1"/>
    <dgm:cxn modelId="{6678C850-76CF-43E4-AF08-0ED9FB6E27D3}" type="presParOf" srcId="{5B99083D-C3F0-4A72-95FC-161B2D70A82C}" destId="{79714E8A-AAFB-460A-8B79-0AB2DBD869D5}" srcOrd="0" destOrd="0" presId="urn:microsoft.com/office/officeart/2005/8/layout/gear1"/>
    <dgm:cxn modelId="{3B21FD2A-647D-4D61-ACA1-9BC530CE162A}" type="presParOf" srcId="{5B99083D-C3F0-4A72-95FC-161B2D70A82C}" destId="{BDE507C7-2ECE-47C4-8363-590859E9CFFE}" srcOrd="1" destOrd="0" presId="urn:microsoft.com/office/officeart/2005/8/layout/gear1"/>
    <dgm:cxn modelId="{69956553-DF40-42E8-B8CF-CC8EDF2B5445}" type="presParOf" srcId="{5B99083D-C3F0-4A72-95FC-161B2D70A82C}" destId="{F11B6AE7-370E-4141-9E9E-EE53C80342BE}" srcOrd="2" destOrd="0" presId="urn:microsoft.com/office/officeart/2005/8/layout/gear1"/>
    <dgm:cxn modelId="{A0918CF7-0437-4B8D-99DB-FE1F939DC8EE}" type="presParOf" srcId="{5B99083D-C3F0-4A72-95FC-161B2D70A82C}" destId="{2895677B-8A38-4BD4-ABB9-CB214DDDA220}" srcOrd="3" destOrd="0" presId="urn:microsoft.com/office/officeart/2005/8/layout/gear1"/>
    <dgm:cxn modelId="{47B1CCFA-2126-4224-AC34-B54E2A43A2E3}" type="presParOf" srcId="{5B99083D-C3F0-4A72-95FC-161B2D70A82C}" destId="{EDDB25C0-DC55-4D94-85E5-22D50BD56C9B}" srcOrd="4" destOrd="0" presId="urn:microsoft.com/office/officeart/2005/8/layout/gear1"/>
    <dgm:cxn modelId="{D55C23FB-9746-42C5-96A8-E9C1A0733152}" type="presParOf" srcId="{5B99083D-C3F0-4A72-95FC-161B2D70A82C}" destId="{9A698D0A-1C35-46DC-994B-8B1E2AE20058}" srcOrd="5" destOrd="0" presId="urn:microsoft.com/office/officeart/2005/8/layout/gear1"/>
    <dgm:cxn modelId="{5582AFE7-E4F7-4DAF-BA43-3CE9A227C814}" type="presParOf" srcId="{5B99083D-C3F0-4A72-95FC-161B2D70A82C}" destId="{10324106-BA61-4687-9F6E-AC72950864DC}" srcOrd="6" destOrd="0" presId="urn:microsoft.com/office/officeart/2005/8/layout/gear1"/>
    <dgm:cxn modelId="{9BAD23E5-9EEE-49B8-BFEC-159B4D77404F}" type="presParOf" srcId="{5B99083D-C3F0-4A72-95FC-161B2D70A82C}" destId="{83BEDB35-007F-4140-BF89-DE04EE80C790}" srcOrd="7" destOrd="0" presId="urn:microsoft.com/office/officeart/2005/8/layout/gear1"/>
    <dgm:cxn modelId="{4F5FC997-A27B-4211-945F-6C3389F9189C}" type="presParOf" srcId="{5B99083D-C3F0-4A72-95FC-161B2D70A82C}" destId="{BB59E8AB-FA2F-4EAC-ACA2-A5286B895B82}" srcOrd="8" destOrd="0" presId="urn:microsoft.com/office/officeart/2005/8/layout/gear1"/>
    <dgm:cxn modelId="{77EC5D3B-0579-44B0-A12E-C1BBC7F184EA}" type="presParOf" srcId="{5B99083D-C3F0-4A72-95FC-161B2D70A82C}" destId="{26DC7D2A-D53A-4060-ACFD-22517A8CCBDD}" srcOrd="9" destOrd="0" presId="urn:microsoft.com/office/officeart/2005/8/layout/gear1"/>
    <dgm:cxn modelId="{620F76DA-B1E3-4B40-BB1D-A0166F32CF3B}" type="presParOf" srcId="{5B99083D-C3F0-4A72-95FC-161B2D70A82C}" destId="{65A50DED-2B5E-4A10-9182-35D986B38A93}" srcOrd="10" destOrd="0" presId="urn:microsoft.com/office/officeart/2005/8/layout/gear1"/>
    <dgm:cxn modelId="{FCFD1F46-76EB-42C7-BE2E-0B73CC531A6D}" type="presParOf" srcId="{5B99083D-C3F0-4A72-95FC-161B2D70A82C}" destId="{B444E8C3-F26B-4DA5-833C-4020586D4621}" srcOrd="11" destOrd="0" presId="urn:microsoft.com/office/officeart/2005/8/layout/gear1"/>
    <dgm:cxn modelId="{5ACE27AC-39B4-4722-8422-1456F158FE06}" type="presParOf" srcId="{5B99083D-C3F0-4A72-95FC-161B2D70A82C}" destId="{007B8699-97AE-474D-9E39-2A93A926B08F}" srcOrd="12" destOrd="0" presId="urn:microsoft.com/office/officeart/2005/8/layout/gear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F452FDE-7BFB-4644-819F-50C1AA34DA01}" type="doc">
      <dgm:prSet loTypeId="urn:microsoft.com/office/officeart/2005/8/layout/target3" loCatId="list" qsTypeId="urn:microsoft.com/office/officeart/2005/8/quickstyle/simple1" qsCatId="simple" csTypeId="urn:microsoft.com/office/officeart/2005/8/colors/accent1_3" csCatId="accent1" phldr="1"/>
      <dgm:spPr/>
      <dgm:t>
        <a:bodyPr/>
        <a:lstStyle/>
        <a:p>
          <a:endParaRPr lang="en-US"/>
        </a:p>
      </dgm:t>
    </dgm:pt>
    <dgm:pt modelId="{49EC7216-8477-4310-86FA-BE68F902A279}">
      <dgm:prSet phldrT="[Texto]" custT="1"/>
      <dgm:spPr/>
      <dgm:t>
        <a:bodyPr/>
        <a:lstStyle/>
        <a:p>
          <a:pPr algn="just"/>
          <a:r>
            <a:rPr lang="es-CO" sz="1800" b="1" dirty="0" smtClean="0"/>
            <a:t>1. </a:t>
          </a:r>
          <a:r>
            <a:rPr lang="en-US" sz="1800" dirty="0" smtClean="0"/>
            <a:t>Platform of Student Mobility and Academic of the Pacific Alliance</a:t>
          </a:r>
          <a:endParaRPr lang="en-US" sz="1800" dirty="0"/>
        </a:p>
      </dgm:t>
    </dgm:pt>
    <dgm:pt modelId="{DCE7C366-C12B-4D78-83FD-1D8360FA3172}" type="parTrans" cxnId="{FEA51E8D-C153-4638-BA07-938EAD0ED75F}">
      <dgm:prSet/>
      <dgm:spPr/>
      <dgm:t>
        <a:bodyPr/>
        <a:lstStyle/>
        <a:p>
          <a:endParaRPr lang="en-US"/>
        </a:p>
      </dgm:t>
    </dgm:pt>
    <dgm:pt modelId="{97C120D2-8CC9-4D8A-BA27-6AAF132D89DB}" type="sibTrans" cxnId="{FEA51E8D-C153-4638-BA07-938EAD0ED75F}">
      <dgm:prSet/>
      <dgm:spPr/>
      <dgm:t>
        <a:bodyPr/>
        <a:lstStyle/>
        <a:p>
          <a:endParaRPr lang="en-US"/>
        </a:p>
      </dgm:t>
    </dgm:pt>
    <dgm:pt modelId="{BF29480E-2197-4E9F-9663-10233C876E01}">
      <dgm:prSet phldrT="[Texto]" custT="1"/>
      <dgm:spPr/>
      <dgm:t>
        <a:bodyPr/>
        <a:lstStyle/>
        <a:p>
          <a:pPr algn="just"/>
          <a:r>
            <a:rPr lang="es-CO" sz="1800" b="1" dirty="0" smtClean="0"/>
            <a:t>2. </a:t>
          </a:r>
          <a:r>
            <a:rPr lang="en-US" sz="1800" b="0" dirty="0" smtClean="0"/>
            <a:t>Scientific Research Network on Climate Change</a:t>
          </a:r>
          <a:endParaRPr lang="en-US" sz="1800" b="0" dirty="0"/>
        </a:p>
      </dgm:t>
    </dgm:pt>
    <dgm:pt modelId="{9388D8BD-821D-4123-B547-6833929E7825}" type="parTrans" cxnId="{00635DB5-FDF4-4AAC-B746-4CBB199B1ED5}">
      <dgm:prSet/>
      <dgm:spPr/>
      <dgm:t>
        <a:bodyPr/>
        <a:lstStyle/>
        <a:p>
          <a:endParaRPr lang="en-US"/>
        </a:p>
      </dgm:t>
    </dgm:pt>
    <dgm:pt modelId="{58D751B7-E21E-4D66-9CD6-2AA1CEC92B6D}" type="sibTrans" cxnId="{00635DB5-FDF4-4AAC-B746-4CBB199B1ED5}">
      <dgm:prSet/>
      <dgm:spPr/>
      <dgm:t>
        <a:bodyPr/>
        <a:lstStyle/>
        <a:p>
          <a:endParaRPr lang="en-US"/>
        </a:p>
      </dgm:t>
    </dgm:pt>
    <dgm:pt modelId="{AABE14A0-5CA6-4125-990D-EE3365A384F5}">
      <dgm:prSet phldrT="[Texto]" custT="1"/>
      <dgm:spPr/>
      <dgm:t>
        <a:bodyPr/>
        <a:lstStyle/>
        <a:p>
          <a:pPr algn="just"/>
          <a:r>
            <a:rPr lang="es-CO" sz="1800" b="1" dirty="0" smtClean="0"/>
            <a:t>3. </a:t>
          </a:r>
          <a:r>
            <a:rPr lang="en-US" sz="1800" b="0" dirty="0" smtClean="0"/>
            <a:t>Synergy between the countries of the Pacific Alliance to improve the competitiveness of micro, small and medium enterprises.</a:t>
          </a:r>
          <a:endParaRPr lang="en-US" sz="1800" b="0" dirty="0"/>
        </a:p>
      </dgm:t>
    </dgm:pt>
    <dgm:pt modelId="{2808BBA8-14EF-4172-9D49-54EFE7036741}" type="parTrans" cxnId="{A6F39570-A10B-4226-90CC-437058327A7E}">
      <dgm:prSet/>
      <dgm:spPr/>
      <dgm:t>
        <a:bodyPr/>
        <a:lstStyle/>
        <a:p>
          <a:endParaRPr lang="en-US"/>
        </a:p>
      </dgm:t>
    </dgm:pt>
    <dgm:pt modelId="{7FACBEAF-C352-4C45-80A9-C975008181E0}" type="sibTrans" cxnId="{A6F39570-A10B-4226-90CC-437058327A7E}">
      <dgm:prSet/>
      <dgm:spPr/>
      <dgm:t>
        <a:bodyPr/>
        <a:lstStyle/>
        <a:p>
          <a:endParaRPr lang="en-US"/>
        </a:p>
      </dgm:t>
    </dgm:pt>
    <dgm:pt modelId="{21B70136-3730-4616-B970-E1644B2A2DE6}" type="pres">
      <dgm:prSet presAssocID="{0F452FDE-7BFB-4644-819F-50C1AA34DA01}" presName="Name0" presStyleCnt="0">
        <dgm:presLayoutVars>
          <dgm:chMax val="7"/>
          <dgm:dir/>
          <dgm:animLvl val="lvl"/>
          <dgm:resizeHandles val="exact"/>
        </dgm:presLayoutVars>
      </dgm:prSet>
      <dgm:spPr/>
      <dgm:t>
        <a:bodyPr/>
        <a:lstStyle/>
        <a:p>
          <a:endParaRPr lang="en-US"/>
        </a:p>
      </dgm:t>
    </dgm:pt>
    <dgm:pt modelId="{4DC1ECB4-35D1-4B6C-B3E0-B650331AEF8B}" type="pres">
      <dgm:prSet presAssocID="{49EC7216-8477-4310-86FA-BE68F902A279}" presName="circle1" presStyleLbl="node1" presStyleIdx="0" presStyleCnt="3" custScaleY="92982"/>
      <dgm:spPr/>
    </dgm:pt>
    <dgm:pt modelId="{8A7D140A-06D7-4855-8F18-BED2167551B8}" type="pres">
      <dgm:prSet presAssocID="{49EC7216-8477-4310-86FA-BE68F902A279}" presName="space" presStyleCnt="0"/>
      <dgm:spPr/>
    </dgm:pt>
    <dgm:pt modelId="{FFC6B9B1-A340-4837-8B7D-E938B4EB42E9}" type="pres">
      <dgm:prSet presAssocID="{49EC7216-8477-4310-86FA-BE68F902A279}" presName="rect1" presStyleLbl="alignAcc1" presStyleIdx="0" presStyleCnt="3" custScaleY="100000"/>
      <dgm:spPr/>
      <dgm:t>
        <a:bodyPr/>
        <a:lstStyle/>
        <a:p>
          <a:endParaRPr lang="en-US"/>
        </a:p>
      </dgm:t>
    </dgm:pt>
    <dgm:pt modelId="{53578FF5-1214-4440-BF48-8A74550B9096}" type="pres">
      <dgm:prSet presAssocID="{BF29480E-2197-4E9F-9663-10233C876E01}" presName="vertSpace2" presStyleLbl="node1" presStyleIdx="0" presStyleCnt="3"/>
      <dgm:spPr/>
    </dgm:pt>
    <dgm:pt modelId="{0303DB93-F4D9-4A85-A3D4-B127B2B29525}" type="pres">
      <dgm:prSet presAssocID="{BF29480E-2197-4E9F-9663-10233C876E01}" presName="circle2" presStyleLbl="node1" presStyleIdx="1" presStyleCnt="3"/>
      <dgm:spPr/>
    </dgm:pt>
    <dgm:pt modelId="{2A3C14A8-9421-4F67-A8BE-CEF1EBF4CE76}" type="pres">
      <dgm:prSet presAssocID="{BF29480E-2197-4E9F-9663-10233C876E01}" presName="rect2" presStyleLbl="alignAcc1" presStyleIdx="1" presStyleCnt="3"/>
      <dgm:spPr/>
      <dgm:t>
        <a:bodyPr/>
        <a:lstStyle/>
        <a:p>
          <a:endParaRPr lang="en-US"/>
        </a:p>
      </dgm:t>
    </dgm:pt>
    <dgm:pt modelId="{A233489D-1E0B-4249-B29D-1E78127BCD5C}" type="pres">
      <dgm:prSet presAssocID="{AABE14A0-5CA6-4125-990D-EE3365A384F5}" presName="vertSpace3" presStyleLbl="node1" presStyleIdx="1" presStyleCnt="3"/>
      <dgm:spPr/>
    </dgm:pt>
    <dgm:pt modelId="{0A0C729C-E2C7-4AE8-A9CA-4DAFDB7F0062}" type="pres">
      <dgm:prSet presAssocID="{AABE14A0-5CA6-4125-990D-EE3365A384F5}" presName="circle3" presStyleLbl="node1" presStyleIdx="2" presStyleCnt="3"/>
      <dgm:spPr/>
    </dgm:pt>
    <dgm:pt modelId="{D1ED8981-8A48-4BAE-ADA5-E77307C7F56F}" type="pres">
      <dgm:prSet presAssocID="{AABE14A0-5CA6-4125-990D-EE3365A384F5}" presName="rect3" presStyleLbl="alignAcc1" presStyleIdx="2" presStyleCnt="3"/>
      <dgm:spPr/>
      <dgm:t>
        <a:bodyPr/>
        <a:lstStyle/>
        <a:p>
          <a:endParaRPr lang="en-US"/>
        </a:p>
      </dgm:t>
    </dgm:pt>
    <dgm:pt modelId="{0EEC4B51-3A0E-44F3-83D8-5F7AE1BDAA64}" type="pres">
      <dgm:prSet presAssocID="{49EC7216-8477-4310-86FA-BE68F902A279}" presName="rect1ParTxNoCh" presStyleLbl="alignAcc1" presStyleIdx="2" presStyleCnt="3">
        <dgm:presLayoutVars>
          <dgm:chMax val="1"/>
          <dgm:bulletEnabled val="1"/>
        </dgm:presLayoutVars>
      </dgm:prSet>
      <dgm:spPr/>
      <dgm:t>
        <a:bodyPr/>
        <a:lstStyle/>
        <a:p>
          <a:endParaRPr lang="en-US"/>
        </a:p>
      </dgm:t>
    </dgm:pt>
    <dgm:pt modelId="{640EDD2D-2D36-42AF-8B1E-123E0D5C8835}" type="pres">
      <dgm:prSet presAssocID="{BF29480E-2197-4E9F-9663-10233C876E01}" presName="rect2ParTxNoCh" presStyleLbl="alignAcc1" presStyleIdx="2" presStyleCnt="3">
        <dgm:presLayoutVars>
          <dgm:chMax val="1"/>
          <dgm:bulletEnabled val="1"/>
        </dgm:presLayoutVars>
      </dgm:prSet>
      <dgm:spPr/>
      <dgm:t>
        <a:bodyPr/>
        <a:lstStyle/>
        <a:p>
          <a:endParaRPr lang="en-US"/>
        </a:p>
      </dgm:t>
    </dgm:pt>
    <dgm:pt modelId="{B7746005-F2FC-4E89-B1F7-D7293BA9D899}" type="pres">
      <dgm:prSet presAssocID="{AABE14A0-5CA6-4125-990D-EE3365A384F5}" presName="rect3ParTxNoCh" presStyleLbl="alignAcc1" presStyleIdx="2" presStyleCnt="3">
        <dgm:presLayoutVars>
          <dgm:chMax val="1"/>
          <dgm:bulletEnabled val="1"/>
        </dgm:presLayoutVars>
      </dgm:prSet>
      <dgm:spPr/>
      <dgm:t>
        <a:bodyPr/>
        <a:lstStyle/>
        <a:p>
          <a:endParaRPr lang="en-US"/>
        </a:p>
      </dgm:t>
    </dgm:pt>
  </dgm:ptLst>
  <dgm:cxnLst>
    <dgm:cxn modelId="{AEA4A625-C50C-F347-BC3A-1A171F320244}" type="presOf" srcId="{AABE14A0-5CA6-4125-990D-EE3365A384F5}" destId="{D1ED8981-8A48-4BAE-ADA5-E77307C7F56F}" srcOrd="0" destOrd="0" presId="urn:microsoft.com/office/officeart/2005/8/layout/target3"/>
    <dgm:cxn modelId="{00635DB5-FDF4-4AAC-B746-4CBB199B1ED5}" srcId="{0F452FDE-7BFB-4644-819F-50C1AA34DA01}" destId="{BF29480E-2197-4E9F-9663-10233C876E01}" srcOrd="1" destOrd="0" parTransId="{9388D8BD-821D-4123-B547-6833929E7825}" sibTransId="{58D751B7-E21E-4D66-9CD6-2AA1CEC92B6D}"/>
    <dgm:cxn modelId="{F3723AC0-9F8E-AA41-A5BA-13F4F3410343}" type="presOf" srcId="{49EC7216-8477-4310-86FA-BE68F902A279}" destId="{FFC6B9B1-A340-4837-8B7D-E938B4EB42E9}" srcOrd="0" destOrd="0" presId="urn:microsoft.com/office/officeart/2005/8/layout/target3"/>
    <dgm:cxn modelId="{6B4C381D-14E0-1949-A5DA-7332F4D46E9C}" type="presOf" srcId="{BF29480E-2197-4E9F-9663-10233C876E01}" destId="{640EDD2D-2D36-42AF-8B1E-123E0D5C8835}" srcOrd="1" destOrd="0" presId="urn:microsoft.com/office/officeart/2005/8/layout/target3"/>
    <dgm:cxn modelId="{A6F39570-A10B-4226-90CC-437058327A7E}" srcId="{0F452FDE-7BFB-4644-819F-50C1AA34DA01}" destId="{AABE14A0-5CA6-4125-990D-EE3365A384F5}" srcOrd="2" destOrd="0" parTransId="{2808BBA8-14EF-4172-9D49-54EFE7036741}" sibTransId="{7FACBEAF-C352-4C45-80A9-C975008181E0}"/>
    <dgm:cxn modelId="{FDE743B2-1A37-4C46-86F0-5049C1257410}" type="presOf" srcId="{0F452FDE-7BFB-4644-819F-50C1AA34DA01}" destId="{21B70136-3730-4616-B970-E1644B2A2DE6}" srcOrd="0" destOrd="0" presId="urn:microsoft.com/office/officeart/2005/8/layout/target3"/>
    <dgm:cxn modelId="{762A2D75-2B68-2743-942C-E79D80731D5F}" type="presOf" srcId="{49EC7216-8477-4310-86FA-BE68F902A279}" destId="{0EEC4B51-3A0E-44F3-83D8-5F7AE1BDAA64}" srcOrd="1" destOrd="0" presId="urn:microsoft.com/office/officeart/2005/8/layout/target3"/>
    <dgm:cxn modelId="{51B62B28-18A0-F645-9CA4-FB0E1C56B434}" type="presOf" srcId="{AABE14A0-5CA6-4125-990D-EE3365A384F5}" destId="{B7746005-F2FC-4E89-B1F7-D7293BA9D899}" srcOrd="1" destOrd="0" presId="urn:microsoft.com/office/officeart/2005/8/layout/target3"/>
    <dgm:cxn modelId="{BBC6C73F-BD11-E443-BAAC-C976CC542AF3}" type="presOf" srcId="{BF29480E-2197-4E9F-9663-10233C876E01}" destId="{2A3C14A8-9421-4F67-A8BE-CEF1EBF4CE76}" srcOrd="0" destOrd="0" presId="urn:microsoft.com/office/officeart/2005/8/layout/target3"/>
    <dgm:cxn modelId="{FEA51E8D-C153-4638-BA07-938EAD0ED75F}" srcId="{0F452FDE-7BFB-4644-819F-50C1AA34DA01}" destId="{49EC7216-8477-4310-86FA-BE68F902A279}" srcOrd="0" destOrd="0" parTransId="{DCE7C366-C12B-4D78-83FD-1D8360FA3172}" sibTransId="{97C120D2-8CC9-4D8A-BA27-6AAF132D89DB}"/>
    <dgm:cxn modelId="{80027539-D226-604D-BC0C-999F6F580211}" type="presParOf" srcId="{21B70136-3730-4616-B970-E1644B2A2DE6}" destId="{4DC1ECB4-35D1-4B6C-B3E0-B650331AEF8B}" srcOrd="0" destOrd="0" presId="urn:microsoft.com/office/officeart/2005/8/layout/target3"/>
    <dgm:cxn modelId="{9AB61668-98A2-7449-865E-0512CCFB61E3}" type="presParOf" srcId="{21B70136-3730-4616-B970-E1644B2A2DE6}" destId="{8A7D140A-06D7-4855-8F18-BED2167551B8}" srcOrd="1" destOrd="0" presId="urn:microsoft.com/office/officeart/2005/8/layout/target3"/>
    <dgm:cxn modelId="{63A5FC0D-3CC5-5E4E-9019-A6911CFD5C8B}" type="presParOf" srcId="{21B70136-3730-4616-B970-E1644B2A2DE6}" destId="{FFC6B9B1-A340-4837-8B7D-E938B4EB42E9}" srcOrd="2" destOrd="0" presId="urn:microsoft.com/office/officeart/2005/8/layout/target3"/>
    <dgm:cxn modelId="{57DAC406-5CB3-FF4F-B85A-9DF2BBA52BE9}" type="presParOf" srcId="{21B70136-3730-4616-B970-E1644B2A2DE6}" destId="{53578FF5-1214-4440-BF48-8A74550B9096}" srcOrd="3" destOrd="0" presId="urn:microsoft.com/office/officeart/2005/8/layout/target3"/>
    <dgm:cxn modelId="{9BDE7C26-42F3-6445-90AC-31FB721F5B83}" type="presParOf" srcId="{21B70136-3730-4616-B970-E1644B2A2DE6}" destId="{0303DB93-F4D9-4A85-A3D4-B127B2B29525}" srcOrd="4" destOrd="0" presId="urn:microsoft.com/office/officeart/2005/8/layout/target3"/>
    <dgm:cxn modelId="{C4AD0D1E-7E8C-0C46-97E4-4DAA2B07CBE5}" type="presParOf" srcId="{21B70136-3730-4616-B970-E1644B2A2DE6}" destId="{2A3C14A8-9421-4F67-A8BE-CEF1EBF4CE76}" srcOrd="5" destOrd="0" presId="urn:microsoft.com/office/officeart/2005/8/layout/target3"/>
    <dgm:cxn modelId="{D4CAB616-7B60-3F44-B482-068439D1551E}" type="presParOf" srcId="{21B70136-3730-4616-B970-E1644B2A2DE6}" destId="{A233489D-1E0B-4249-B29D-1E78127BCD5C}" srcOrd="6" destOrd="0" presId="urn:microsoft.com/office/officeart/2005/8/layout/target3"/>
    <dgm:cxn modelId="{F730F314-3631-2F49-99BD-91A9E6BB4943}" type="presParOf" srcId="{21B70136-3730-4616-B970-E1644B2A2DE6}" destId="{0A0C729C-E2C7-4AE8-A9CA-4DAFDB7F0062}" srcOrd="7" destOrd="0" presId="urn:microsoft.com/office/officeart/2005/8/layout/target3"/>
    <dgm:cxn modelId="{010C7042-E82B-9942-8F22-66DEDC79896B}" type="presParOf" srcId="{21B70136-3730-4616-B970-E1644B2A2DE6}" destId="{D1ED8981-8A48-4BAE-ADA5-E77307C7F56F}" srcOrd="8" destOrd="0" presId="urn:microsoft.com/office/officeart/2005/8/layout/target3"/>
    <dgm:cxn modelId="{55DC50A3-0EE0-B04B-BB48-AA45E092EAE2}" type="presParOf" srcId="{21B70136-3730-4616-B970-E1644B2A2DE6}" destId="{0EEC4B51-3A0E-44F3-83D8-5F7AE1BDAA64}" srcOrd="9" destOrd="0" presId="urn:microsoft.com/office/officeart/2005/8/layout/target3"/>
    <dgm:cxn modelId="{D0917942-0701-1747-9BCB-06FD9F6B54FD}" type="presParOf" srcId="{21B70136-3730-4616-B970-E1644B2A2DE6}" destId="{640EDD2D-2D36-42AF-8B1E-123E0D5C8835}" srcOrd="10" destOrd="0" presId="urn:microsoft.com/office/officeart/2005/8/layout/target3"/>
    <dgm:cxn modelId="{FA8DED9F-36E1-DC4E-9AB4-AC4F26BD560C}" type="presParOf" srcId="{21B70136-3730-4616-B970-E1644B2A2DE6}" destId="{B7746005-F2FC-4E89-B1F7-D7293BA9D899}" srcOrd="11"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C64B474-0CE6-46F7-BE38-2B7DCD1741F4}" type="doc">
      <dgm:prSet loTypeId="urn:microsoft.com/office/officeart/2005/8/layout/radial4" loCatId="relationship" qsTypeId="urn:microsoft.com/office/officeart/2005/8/quickstyle/simple1" qsCatId="simple" csTypeId="urn:microsoft.com/office/officeart/2005/8/colors/accent1_4" csCatId="accent1" phldr="1"/>
      <dgm:spPr/>
      <dgm:t>
        <a:bodyPr/>
        <a:lstStyle/>
        <a:p>
          <a:endParaRPr lang="en-US"/>
        </a:p>
      </dgm:t>
    </dgm:pt>
    <dgm:pt modelId="{8195C9E7-FCCD-4DBC-B8F7-63FCC8F184E6}">
      <dgm:prSet phldrT="[Texto]" custT="1"/>
      <dgm:spPr/>
      <dgm:t>
        <a:bodyPr/>
        <a:lstStyle/>
        <a:p>
          <a:r>
            <a:rPr lang="en-US" sz="2000" b="1" dirty="0" smtClean="0"/>
            <a:t>Cooperation Fund of the Pacific Alliance</a:t>
          </a:r>
          <a:endParaRPr lang="en-US" sz="2000" dirty="0"/>
        </a:p>
      </dgm:t>
    </dgm:pt>
    <dgm:pt modelId="{25E2DBCB-9939-4406-B5CC-01A43368B49A}" type="parTrans" cxnId="{50BBE2C8-A26A-43DB-BAB1-3CA04A571A67}">
      <dgm:prSet/>
      <dgm:spPr/>
      <dgm:t>
        <a:bodyPr/>
        <a:lstStyle/>
        <a:p>
          <a:endParaRPr lang="en-US" sz="1600"/>
        </a:p>
      </dgm:t>
    </dgm:pt>
    <dgm:pt modelId="{2F9802F3-7C95-45E5-86D0-B1C341963445}" type="sibTrans" cxnId="{50BBE2C8-A26A-43DB-BAB1-3CA04A571A67}">
      <dgm:prSet/>
      <dgm:spPr/>
      <dgm:t>
        <a:bodyPr/>
        <a:lstStyle/>
        <a:p>
          <a:endParaRPr lang="en-US" sz="1600"/>
        </a:p>
      </dgm:t>
    </dgm:pt>
    <dgm:pt modelId="{92F1DEFC-D3C5-4231-9356-99421E4B3568}">
      <dgm:prSet phldrT="[Texto]" custT="1"/>
      <dgm:spPr/>
      <dgm:t>
        <a:bodyPr/>
        <a:lstStyle/>
        <a:p>
          <a:r>
            <a:rPr lang="en-US" sz="2000" dirty="0" smtClean="0"/>
            <a:t>Environment and climate change</a:t>
          </a:r>
          <a:endParaRPr lang="en-US" sz="2000" dirty="0"/>
        </a:p>
      </dgm:t>
    </dgm:pt>
    <dgm:pt modelId="{79662279-FD2F-4FE2-AEC4-CD3297169577}" type="parTrans" cxnId="{3EC73885-ED82-4FDF-A78C-5917A42AFFF9}">
      <dgm:prSet/>
      <dgm:spPr/>
      <dgm:t>
        <a:bodyPr/>
        <a:lstStyle/>
        <a:p>
          <a:endParaRPr lang="en-US" sz="1600"/>
        </a:p>
      </dgm:t>
    </dgm:pt>
    <dgm:pt modelId="{B5748DBB-FA17-4E18-8A90-199D620E9871}" type="sibTrans" cxnId="{3EC73885-ED82-4FDF-A78C-5917A42AFFF9}">
      <dgm:prSet/>
      <dgm:spPr/>
      <dgm:t>
        <a:bodyPr/>
        <a:lstStyle/>
        <a:p>
          <a:endParaRPr lang="en-US" sz="1600"/>
        </a:p>
      </dgm:t>
    </dgm:pt>
    <dgm:pt modelId="{7BE0F2F4-F4E7-436F-B460-45CB06B3BFEE}">
      <dgm:prSet phldrT="[Texto]" custT="1"/>
      <dgm:spPr/>
      <dgm:t>
        <a:bodyPr/>
        <a:lstStyle/>
        <a:p>
          <a:r>
            <a:rPr lang="en-US" sz="2000" dirty="0" smtClean="0"/>
            <a:t>Innovation, Science and Technology</a:t>
          </a:r>
          <a:endParaRPr lang="en-US" sz="2000" dirty="0"/>
        </a:p>
      </dgm:t>
    </dgm:pt>
    <dgm:pt modelId="{117914AA-3AC5-4EC3-BFE4-9C16316356EE}" type="parTrans" cxnId="{2C76B42C-E0FB-41D0-8027-BDC295CB3598}">
      <dgm:prSet/>
      <dgm:spPr/>
      <dgm:t>
        <a:bodyPr/>
        <a:lstStyle/>
        <a:p>
          <a:endParaRPr lang="en-US" sz="1600"/>
        </a:p>
      </dgm:t>
    </dgm:pt>
    <dgm:pt modelId="{403DC255-BCFA-40A8-BACC-70645337B38D}" type="sibTrans" cxnId="{2C76B42C-E0FB-41D0-8027-BDC295CB3598}">
      <dgm:prSet/>
      <dgm:spPr/>
      <dgm:t>
        <a:bodyPr/>
        <a:lstStyle/>
        <a:p>
          <a:endParaRPr lang="en-US" sz="1600"/>
        </a:p>
      </dgm:t>
    </dgm:pt>
    <dgm:pt modelId="{2E5A5E75-45E2-4353-BF0D-E0872D8FEE28}">
      <dgm:prSet phldrT="[Texto]" custT="1"/>
      <dgm:spPr/>
      <dgm:t>
        <a:bodyPr/>
        <a:lstStyle/>
        <a:p>
          <a:r>
            <a:rPr lang="en-US" sz="2000" dirty="0" smtClean="0"/>
            <a:t>Micro, Small and Medium Enterprises</a:t>
          </a:r>
          <a:endParaRPr lang="en-US" sz="2000" dirty="0"/>
        </a:p>
      </dgm:t>
    </dgm:pt>
    <dgm:pt modelId="{0DA85EC8-70B0-4D69-A907-ABC327B1A0A2}" type="parTrans" cxnId="{FC16A334-F2E6-4961-86C3-DA20A9D962CB}">
      <dgm:prSet/>
      <dgm:spPr/>
      <dgm:t>
        <a:bodyPr/>
        <a:lstStyle/>
        <a:p>
          <a:endParaRPr lang="en-US" sz="1600"/>
        </a:p>
      </dgm:t>
    </dgm:pt>
    <dgm:pt modelId="{B7CB327C-AD66-40FB-987E-F6C764B956B9}" type="sibTrans" cxnId="{FC16A334-F2E6-4961-86C3-DA20A9D962CB}">
      <dgm:prSet/>
      <dgm:spPr/>
      <dgm:t>
        <a:bodyPr/>
        <a:lstStyle/>
        <a:p>
          <a:endParaRPr lang="en-US" sz="1600"/>
        </a:p>
      </dgm:t>
    </dgm:pt>
    <dgm:pt modelId="{F79541C8-F410-47C8-BA8B-C7FB438A8095}">
      <dgm:prSet phldrT="[Texto]" custT="1"/>
      <dgm:spPr/>
      <dgm:t>
        <a:bodyPr/>
        <a:lstStyle/>
        <a:p>
          <a:r>
            <a:rPr lang="en-US" sz="2000" dirty="0" smtClean="0"/>
            <a:t>Social Development</a:t>
          </a:r>
          <a:endParaRPr lang="en-US" sz="2000" dirty="0"/>
        </a:p>
      </dgm:t>
    </dgm:pt>
    <dgm:pt modelId="{D590406D-6161-45F5-823F-406EE6830D34}" type="parTrans" cxnId="{D95B7F04-BAD6-48FE-A919-25C062D56A4F}">
      <dgm:prSet/>
      <dgm:spPr/>
      <dgm:t>
        <a:bodyPr/>
        <a:lstStyle/>
        <a:p>
          <a:endParaRPr lang="en-US" sz="1600"/>
        </a:p>
      </dgm:t>
    </dgm:pt>
    <dgm:pt modelId="{2F9B3BCB-9438-4C08-B6D2-10A98C558890}" type="sibTrans" cxnId="{D95B7F04-BAD6-48FE-A919-25C062D56A4F}">
      <dgm:prSet/>
      <dgm:spPr/>
      <dgm:t>
        <a:bodyPr/>
        <a:lstStyle/>
        <a:p>
          <a:endParaRPr lang="en-US" sz="1600"/>
        </a:p>
      </dgm:t>
    </dgm:pt>
    <dgm:pt modelId="{4059CC95-C5A6-9B49-BC49-A5EF860FE6E7}">
      <dgm:prSet phldrT="[Texto]"/>
      <dgm:spPr/>
    </dgm:pt>
    <dgm:pt modelId="{87CF3F6E-AA65-3043-90C3-311BA3EE4408}" type="parTrans" cxnId="{39B7B1B9-0BF1-B74E-BA99-F6346806B22D}">
      <dgm:prSet/>
      <dgm:spPr/>
      <dgm:t>
        <a:bodyPr/>
        <a:lstStyle/>
        <a:p>
          <a:endParaRPr lang="es-ES"/>
        </a:p>
      </dgm:t>
    </dgm:pt>
    <dgm:pt modelId="{8184EACA-5F64-6641-89FB-3D3AAF14AC7E}" type="sibTrans" cxnId="{39B7B1B9-0BF1-B74E-BA99-F6346806B22D}">
      <dgm:prSet/>
      <dgm:spPr/>
      <dgm:t>
        <a:bodyPr/>
        <a:lstStyle/>
        <a:p>
          <a:endParaRPr lang="es-ES"/>
        </a:p>
      </dgm:t>
    </dgm:pt>
    <dgm:pt modelId="{02AA45CB-6181-4878-8113-D343AD77E5E2}" type="pres">
      <dgm:prSet presAssocID="{CC64B474-0CE6-46F7-BE38-2B7DCD1741F4}" presName="cycle" presStyleCnt="0">
        <dgm:presLayoutVars>
          <dgm:chMax val="1"/>
          <dgm:dir/>
          <dgm:animLvl val="ctr"/>
          <dgm:resizeHandles val="exact"/>
        </dgm:presLayoutVars>
      </dgm:prSet>
      <dgm:spPr/>
      <dgm:t>
        <a:bodyPr/>
        <a:lstStyle/>
        <a:p>
          <a:endParaRPr lang="en-US"/>
        </a:p>
      </dgm:t>
    </dgm:pt>
    <dgm:pt modelId="{18F6DB5A-954E-46E4-AC50-7EC25C50B13D}" type="pres">
      <dgm:prSet presAssocID="{8195C9E7-FCCD-4DBC-B8F7-63FCC8F184E6}" presName="centerShape" presStyleLbl="node0" presStyleIdx="0" presStyleCnt="1" custScaleX="110729" custScaleY="104330"/>
      <dgm:spPr/>
      <dgm:t>
        <a:bodyPr/>
        <a:lstStyle/>
        <a:p>
          <a:endParaRPr lang="en-US"/>
        </a:p>
      </dgm:t>
    </dgm:pt>
    <dgm:pt modelId="{E5E60878-3086-480A-BC65-ADA4DAE51F35}" type="pres">
      <dgm:prSet presAssocID="{79662279-FD2F-4FE2-AEC4-CD3297169577}" presName="parTrans" presStyleLbl="bgSibTrans2D1" presStyleIdx="0" presStyleCnt="4"/>
      <dgm:spPr/>
      <dgm:t>
        <a:bodyPr/>
        <a:lstStyle/>
        <a:p>
          <a:endParaRPr lang="en-US"/>
        </a:p>
      </dgm:t>
    </dgm:pt>
    <dgm:pt modelId="{11AF5EC5-2955-4A37-A1C7-CAC1BEDDD861}" type="pres">
      <dgm:prSet presAssocID="{92F1DEFC-D3C5-4231-9356-99421E4B3568}" presName="node" presStyleLbl="node1" presStyleIdx="0" presStyleCnt="4">
        <dgm:presLayoutVars>
          <dgm:bulletEnabled val="1"/>
        </dgm:presLayoutVars>
      </dgm:prSet>
      <dgm:spPr/>
      <dgm:t>
        <a:bodyPr/>
        <a:lstStyle/>
        <a:p>
          <a:endParaRPr lang="en-US"/>
        </a:p>
      </dgm:t>
    </dgm:pt>
    <dgm:pt modelId="{6EE9415D-7271-4722-A464-3A3F238421FE}" type="pres">
      <dgm:prSet presAssocID="{117914AA-3AC5-4EC3-BFE4-9C16316356EE}" presName="parTrans" presStyleLbl="bgSibTrans2D1" presStyleIdx="1" presStyleCnt="4"/>
      <dgm:spPr/>
      <dgm:t>
        <a:bodyPr/>
        <a:lstStyle/>
        <a:p>
          <a:endParaRPr lang="en-US"/>
        </a:p>
      </dgm:t>
    </dgm:pt>
    <dgm:pt modelId="{0686CF28-8CC6-4A17-9331-1A3AA34E0670}" type="pres">
      <dgm:prSet presAssocID="{7BE0F2F4-F4E7-436F-B460-45CB06B3BFEE}" presName="node" presStyleLbl="node1" presStyleIdx="1" presStyleCnt="4">
        <dgm:presLayoutVars>
          <dgm:bulletEnabled val="1"/>
        </dgm:presLayoutVars>
      </dgm:prSet>
      <dgm:spPr/>
      <dgm:t>
        <a:bodyPr/>
        <a:lstStyle/>
        <a:p>
          <a:endParaRPr lang="en-US"/>
        </a:p>
      </dgm:t>
    </dgm:pt>
    <dgm:pt modelId="{45E671BA-AAEB-44DD-96DE-855BBB17D36A}" type="pres">
      <dgm:prSet presAssocID="{0DA85EC8-70B0-4D69-A907-ABC327B1A0A2}" presName="parTrans" presStyleLbl="bgSibTrans2D1" presStyleIdx="2" presStyleCnt="4"/>
      <dgm:spPr/>
      <dgm:t>
        <a:bodyPr/>
        <a:lstStyle/>
        <a:p>
          <a:endParaRPr lang="en-US"/>
        </a:p>
      </dgm:t>
    </dgm:pt>
    <dgm:pt modelId="{BFC90ED2-5DE1-439E-97FA-F76A7E60DB3B}" type="pres">
      <dgm:prSet presAssocID="{2E5A5E75-45E2-4353-BF0D-E0872D8FEE28}" presName="node" presStyleLbl="node1" presStyleIdx="2" presStyleCnt="4" custRadScaleRad="102097" custRadScaleInc="-591">
        <dgm:presLayoutVars>
          <dgm:bulletEnabled val="1"/>
        </dgm:presLayoutVars>
      </dgm:prSet>
      <dgm:spPr/>
      <dgm:t>
        <a:bodyPr/>
        <a:lstStyle/>
        <a:p>
          <a:endParaRPr lang="en-US"/>
        </a:p>
      </dgm:t>
    </dgm:pt>
    <dgm:pt modelId="{404F2643-D65E-464D-8E41-67D8124FAF3D}" type="pres">
      <dgm:prSet presAssocID="{D590406D-6161-45F5-823F-406EE6830D34}" presName="parTrans" presStyleLbl="bgSibTrans2D1" presStyleIdx="3" presStyleCnt="4"/>
      <dgm:spPr/>
      <dgm:t>
        <a:bodyPr/>
        <a:lstStyle/>
        <a:p>
          <a:endParaRPr lang="en-US"/>
        </a:p>
      </dgm:t>
    </dgm:pt>
    <dgm:pt modelId="{94827C5D-A5E0-4DE5-956F-F23AB89ADB38}" type="pres">
      <dgm:prSet presAssocID="{F79541C8-F410-47C8-BA8B-C7FB438A8095}" presName="node" presStyleLbl="node1" presStyleIdx="3" presStyleCnt="4">
        <dgm:presLayoutVars>
          <dgm:bulletEnabled val="1"/>
        </dgm:presLayoutVars>
      </dgm:prSet>
      <dgm:spPr/>
      <dgm:t>
        <a:bodyPr/>
        <a:lstStyle/>
        <a:p>
          <a:endParaRPr lang="en-US"/>
        </a:p>
      </dgm:t>
    </dgm:pt>
  </dgm:ptLst>
  <dgm:cxnLst>
    <dgm:cxn modelId="{B429728A-664C-8E46-9C35-880693077C2B}" type="presOf" srcId="{CC64B474-0CE6-46F7-BE38-2B7DCD1741F4}" destId="{02AA45CB-6181-4878-8113-D343AD77E5E2}" srcOrd="0" destOrd="0" presId="urn:microsoft.com/office/officeart/2005/8/layout/radial4"/>
    <dgm:cxn modelId="{FE3BB5B1-DCB3-DF48-B20A-85DDBA56AD7C}" type="presOf" srcId="{79662279-FD2F-4FE2-AEC4-CD3297169577}" destId="{E5E60878-3086-480A-BC65-ADA4DAE51F35}" srcOrd="0" destOrd="0" presId="urn:microsoft.com/office/officeart/2005/8/layout/radial4"/>
    <dgm:cxn modelId="{39B7B1B9-0BF1-B74E-BA99-F6346806B22D}" srcId="{CC64B474-0CE6-46F7-BE38-2B7DCD1741F4}" destId="{4059CC95-C5A6-9B49-BC49-A5EF860FE6E7}" srcOrd="1" destOrd="0" parTransId="{87CF3F6E-AA65-3043-90C3-311BA3EE4408}" sibTransId="{8184EACA-5F64-6641-89FB-3D3AAF14AC7E}"/>
    <dgm:cxn modelId="{3EC73885-ED82-4FDF-A78C-5917A42AFFF9}" srcId="{8195C9E7-FCCD-4DBC-B8F7-63FCC8F184E6}" destId="{92F1DEFC-D3C5-4231-9356-99421E4B3568}" srcOrd="0" destOrd="0" parTransId="{79662279-FD2F-4FE2-AEC4-CD3297169577}" sibTransId="{B5748DBB-FA17-4E18-8A90-199D620E9871}"/>
    <dgm:cxn modelId="{8738C857-1E8C-904A-AD6F-7CF5A2FBE67C}" type="presOf" srcId="{7BE0F2F4-F4E7-436F-B460-45CB06B3BFEE}" destId="{0686CF28-8CC6-4A17-9331-1A3AA34E0670}" srcOrd="0" destOrd="0" presId="urn:microsoft.com/office/officeart/2005/8/layout/radial4"/>
    <dgm:cxn modelId="{2C76B42C-E0FB-41D0-8027-BDC295CB3598}" srcId="{8195C9E7-FCCD-4DBC-B8F7-63FCC8F184E6}" destId="{7BE0F2F4-F4E7-436F-B460-45CB06B3BFEE}" srcOrd="1" destOrd="0" parTransId="{117914AA-3AC5-4EC3-BFE4-9C16316356EE}" sibTransId="{403DC255-BCFA-40A8-BACC-70645337B38D}"/>
    <dgm:cxn modelId="{C2E77C62-7B93-C442-B683-ED352E3CD575}" type="presOf" srcId="{8195C9E7-FCCD-4DBC-B8F7-63FCC8F184E6}" destId="{18F6DB5A-954E-46E4-AC50-7EC25C50B13D}" srcOrd="0" destOrd="0" presId="urn:microsoft.com/office/officeart/2005/8/layout/radial4"/>
    <dgm:cxn modelId="{B93F3F85-69FB-B14C-956E-3347510E61AC}" type="presOf" srcId="{F79541C8-F410-47C8-BA8B-C7FB438A8095}" destId="{94827C5D-A5E0-4DE5-956F-F23AB89ADB38}" srcOrd="0" destOrd="0" presId="urn:microsoft.com/office/officeart/2005/8/layout/radial4"/>
    <dgm:cxn modelId="{08AB8A59-FE8D-0046-8519-27357C935B31}" type="presOf" srcId="{D590406D-6161-45F5-823F-406EE6830D34}" destId="{404F2643-D65E-464D-8E41-67D8124FAF3D}" srcOrd="0" destOrd="0" presId="urn:microsoft.com/office/officeart/2005/8/layout/radial4"/>
    <dgm:cxn modelId="{89456AEF-C7C0-1C4B-A6E2-9B61F8BF3B31}" type="presOf" srcId="{2E5A5E75-45E2-4353-BF0D-E0872D8FEE28}" destId="{BFC90ED2-5DE1-439E-97FA-F76A7E60DB3B}" srcOrd="0" destOrd="0" presId="urn:microsoft.com/office/officeart/2005/8/layout/radial4"/>
    <dgm:cxn modelId="{FC16A334-F2E6-4961-86C3-DA20A9D962CB}" srcId="{8195C9E7-FCCD-4DBC-B8F7-63FCC8F184E6}" destId="{2E5A5E75-45E2-4353-BF0D-E0872D8FEE28}" srcOrd="2" destOrd="0" parTransId="{0DA85EC8-70B0-4D69-A907-ABC327B1A0A2}" sibTransId="{B7CB327C-AD66-40FB-987E-F6C764B956B9}"/>
    <dgm:cxn modelId="{3EFAD16A-73C5-1C42-9835-5BC0D5AB9F03}" type="presOf" srcId="{117914AA-3AC5-4EC3-BFE4-9C16316356EE}" destId="{6EE9415D-7271-4722-A464-3A3F238421FE}" srcOrd="0" destOrd="0" presId="urn:microsoft.com/office/officeart/2005/8/layout/radial4"/>
    <dgm:cxn modelId="{50BBE2C8-A26A-43DB-BAB1-3CA04A571A67}" srcId="{CC64B474-0CE6-46F7-BE38-2B7DCD1741F4}" destId="{8195C9E7-FCCD-4DBC-B8F7-63FCC8F184E6}" srcOrd="0" destOrd="0" parTransId="{25E2DBCB-9939-4406-B5CC-01A43368B49A}" sibTransId="{2F9802F3-7C95-45E5-86D0-B1C341963445}"/>
    <dgm:cxn modelId="{D95B7F04-BAD6-48FE-A919-25C062D56A4F}" srcId="{8195C9E7-FCCD-4DBC-B8F7-63FCC8F184E6}" destId="{F79541C8-F410-47C8-BA8B-C7FB438A8095}" srcOrd="3" destOrd="0" parTransId="{D590406D-6161-45F5-823F-406EE6830D34}" sibTransId="{2F9B3BCB-9438-4C08-B6D2-10A98C558890}"/>
    <dgm:cxn modelId="{34ECD26F-F384-AA40-B450-7A7FE5933BF4}" type="presOf" srcId="{92F1DEFC-D3C5-4231-9356-99421E4B3568}" destId="{11AF5EC5-2955-4A37-A1C7-CAC1BEDDD861}" srcOrd="0" destOrd="0" presId="urn:microsoft.com/office/officeart/2005/8/layout/radial4"/>
    <dgm:cxn modelId="{AE004B34-0D9F-E246-B92D-64E777A791B5}" type="presOf" srcId="{0DA85EC8-70B0-4D69-A907-ABC327B1A0A2}" destId="{45E671BA-AAEB-44DD-96DE-855BBB17D36A}" srcOrd="0" destOrd="0" presId="urn:microsoft.com/office/officeart/2005/8/layout/radial4"/>
    <dgm:cxn modelId="{36BEF201-C31A-3840-82A7-65371BDC8DE9}" type="presParOf" srcId="{02AA45CB-6181-4878-8113-D343AD77E5E2}" destId="{18F6DB5A-954E-46E4-AC50-7EC25C50B13D}" srcOrd="0" destOrd="0" presId="urn:microsoft.com/office/officeart/2005/8/layout/radial4"/>
    <dgm:cxn modelId="{05352923-6431-8042-89C3-C06EEAF98A44}" type="presParOf" srcId="{02AA45CB-6181-4878-8113-D343AD77E5E2}" destId="{E5E60878-3086-480A-BC65-ADA4DAE51F35}" srcOrd="1" destOrd="0" presId="urn:microsoft.com/office/officeart/2005/8/layout/radial4"/>
    <dgm:cxn modelId="{A41D7A5C-52CC-B64E-9391-86F81E3470B9}" type="presParOf" srcId="{02AA45CB-6181-4878-8113-D343AD77E5E2}" destId="{11AF5EC5-2955-4A37-A1C7-CAC1BEDDD861}" srcOrd="2" destOrd="0" presId="urn:microsoft.com/office/officeart/2005/8/layout/radial4"/>
    <dgm:cxn modelId="{EAE8C879-8B73-1144-B942-BB508492B684}" type="presParOf" srcId="{02AA45CB-6181-4878-8113-D343AD77E5E2}" destId="{6EE9415D-7271-4722-A464-3A3F238421FE}" srcOrd="3" destOrd="0" presId="urn:microsoft.com/office/officeart/2005/8/layout/radial4"/>
    <dgm:cxn modelId="{E948A85A-4046-BD42-B63E-986C1948D0A4}" type="presParOf" srcId="{02AA45CB-6181-4878-8113-D343AD77E5E2}" destId="{0686CF28-8CC6-4A17-9331-1A3AA34E0670}" srcOrd="4" destOrd="0" presId="urn:microsoft.com/office/officeart/2005/8/layout/radial4"/>
    <dgm:cxn modelId="{8FE6CE89-9C9D-4A4B-B2B9-9FA0D911CD96}" type="presParOf" srcId="{02AA45CB-6181-4878-8113-D343AD77E5E2}" destId="{45E671BA-AAEB-44DD-96DE-855BBB17D36A}" srcOrd="5" destOrd="0" presId="urn:microsoft.com/office/officeart/2005/8/layout/radial4"/>
    <dgm:cxn modelId="{DA9C2864-DF8E-1A45-B398-F8E3C67B502A}" type="presParOf" srcId="{02AA45CB-6181-4878-8113-D343AD77E5E2}" destId="{BFC90ED2-5DE1-439E-97FA-F76A7E60DB3B}" srcOrd="6" destOrd="0" presId="urn:microsoft.com/office/officeart/2005/8/layout/radial4"/>
    <dgm:cxn modelId="{1AA8D209-99CE-324F-AF83-79EDCB3F0E03}" type="presParOf" srcId="{02AA45CB-6181-4878-8113-D343AD77E5E2}" destId="{404F2643-D65E-464D-8E41-67D8124FAF3D}" srcOrd="7" destOrd="0" presId="urn:microsoft.com/office/officeart/2005/8/layout/radial4"/>
    <dgm:cxn modelId="{A0A4005C-AFDC-9941-9623-D821BA4F9140}" type="presParOf" srcId="{02AA45CB-6181-4878-8113-D343AD77E5E2}" destId="{94827C5D-A5E0-4DE5-956F-F23AB89ADB38}" srcOrd="8"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69BE931-D710-4AE5-BC4B-F5864D186EE8}" type="doc">
      <dgm:prSet loTypeId="urn:microsoft.com/office/officeart/2009/3/layout/FramedTextPicture" loCatId="picture" qsTypeId="urn:microsoft.com/office/officeart/2005/8/quickstyle/simple1" qsCatId="simple" csTypeId="urn:microsoft.com/office/officeart/2005/8/colors/accent1_2" csCatId="accent1" phldr="1"/>
      <dgm:spPr/>
      <dgm:t>
        <a:bodyPr/>
        <a:lstStyle/>
        <a:p>
          <a:endParaRPr lang="en-US"/>
        </a:p>
      </dgm:t>
    </dgm:pt>
    <dgm:pt modelId="{2C0A432C-51E8-4FC7-AF2B-F7579342C265}">
      <dgm:prSet phldrT="[Texto]"/>
      <dgm:spPr/>
      <dgm:t>
        <a:bodyPr/>
        <a:lstStyle/>
        <a:p>
          <a:pPr algn="just"/>
          <a:r>
            <a:rPr lang="es-CO" b="1" dirty="0" smtClean="0">
              <a:solidFill>
                <a:schemeClr val="tx1"/>
              </a:solidFill>
            </a:rPr>
            <a:t>1. </a:t>
          </a:r>
          <a:r>
            <a:rPr lang="es-CO" b="1" i="1" dirty="0" smtClean="0">
              <a:solidFill>
                <a:schemeClr val="tx1"/>
              </a:solidFill>
            </a:rPr>
            <a:t>Technical Group of Education!!! 2015</a:t>
          </a:r>
        </a:p>
        <a:p>
          <a:pPr algn="just"/>
          <a:r>
            <a:rPr lang="es-CO" b="1" dirty="0" smtClean="0">
              <a:solidFill>
                <a:schemeClr val="tx1"/>
              </a:solidFill>
            </a:rPr>
            <a:t>2.</a:t>
          </a:r>
          <a:r>
            <a:rPr lang="en-US" dirty="0" smtClean="0">
              <a:solidFill>
                <a:schemeClr val="tx1"/>
              </a:solidFill>
            </a:rPr>
            <a:t>Countries </a:t>
          </a:r>
          <a:r>
            <a:rPr lang="en-US" dirty="0" smtClean="0">
              <a:solidFill>
                <a:schemeClr val="tx1"/>
              </a:solidFill>
            </a:rPr>
            <a:t>understand the need to promote the internationalization of the future entrepreneurs of the Pacific Alliance and the need to perceive the Alliance as a single market full of opportunities.</a:t>
          </a:r>
          <a:r>
            <a:rPr lang="es-CO" dirty="0" smtClean="0">
              <a:solidFill>
                <a:schemeClr val="tx1"/>
              </a:solidFill>
            </a:rPr>
            <a:t> </a:t>
          </a:r>
        </a:p>
        <a:p>
          <a:pPr algn="just"/>
          <a:r>
            <a:rPr lang="es-CO" b="1" dirty="0" smtClean="0">
              <a:solidFill>
                <a:schemeClr val="tx1"/>
              </a:solidFill>
            </a:rPr>
            <a:t>3. </a:t>
          </a:r>
          <a:r>
            <a:rPr lang="en-US" dirty="0" smtClean="0">
              <a:solidFill>
                <a:schemeClr val="tx1"/>
              </a:solidFill>
            </a:rPr>
            <a:t>Countries granted </a:t>
          </a:r>
          <a:r>
            <a:rPr lang="en-US" dirty="0" smtClean="0">
              <a:solidFill>
                <a:schemeClr val="tx1"/>
              </a:solidFill>
            </a:rPr>
            <a:t>first semester of 2015l 204, </a:t>
          </a:r>
          <a:r>
            <a:rPr lang="en-US" dirty="0" smtClean="0">
              <a:solidFill>
                <a:schemeClr val="tx1"/>
              </a:solidFill>
            </a:rPr>
            <a:t>undergraduate scholarships </a:t>
          </a:r>
          <a:r>
            <a:rPr lang="en-US" dirty="0" smtClean="0">
              <a:solidFill>
                <a:schemeClr val="tx1"/>
              </a:solidFill>
            </a:rPr>
            <a:t>(49 for </a:t>
          </a:r>
          <a:r>
            <a:rPr lang="en-US" dirty="0" smtClean="0">
              <a:solidFill>
                <a:schemeClr val="tx1"/>
              </a:solidFill>
            </a:rPr>
            <a:t>Colombians</a:t>
          </a:r>
          <a:r>
            <a:rPr lang="en-US" dirty="0" smtClean="0">
              <a:solidFill>
                <a:schemeClr val="tx1"/>
              </a:solidFill>
            </a:rPr>
            <a:t>). </a:t>
          </a:r>
          <a:r>
            <a:rPr lang="en-US" dirty="0" smtClean="0">
              <a:solidFill>
                <a:schemeClr val="tx1"/>
              </a:solidFill>
            </a:rPr>
            <a:t>The idea is to have professionals who know first-hand the markets of CH, MX, PE and know how to use them from Colombia.</a:t>
          </a:r>
          <a:r>
            <a:rPr lang="es-CO" dirty="0" smtClean="0">
              <a:solidFill>
                <a:schemeClr val="tx1"/>
              </a:solidFill>
            </a:rPr>
            <a:t> </a:t>
          </a:r>
        </a:p>
        <a:p>
          <a:pPr algn="just"/>
          <a:r>
            <a:rPr lang="es-CO" b="1" dirty="0" smtClean="0">
              <a:solidFill>
                <a:schemeClr val="tx1"/>
              </a:solidFill>
            </a:rPr>
            <a:t>4. </a:t>
          </a:r>
          <a:r>
            <a:rPr lang="en-US" dirty="0" smtClean="0">
              <a:solidFill>
                <a:schemeClr val="tx1"/>
              </a:solidFill>
            </a:rPr>
            <a:t>Development of the network for scientific research on climate change.</a:t>
          </a:r>
          <a:endParaRPr lang="en-US" dirty="0">
            <a:solidFill>
              <a:schemeClr val="tx1"/>
            </a:solidFill>
          </a:endParaRPr>
        </a:p>
      </dgm:t>
    </dgm:pt>
    <dgm:pt modelId="{E28C8CBD-901E-4351-B609-64A639BDADE4}" type="parTrans" cxnId="{478B7DA2-02ED-4D47-B539-96A0BF6FE2AD}">
      <dgm:prSet/>
      <dgm:spPr/>
      <dgm:t>
        <a:bodyPr/>
        <a:lstStyle/>
        <a:p>
          <a:endParaRPr lang="en-US"/>
        </a:p>
      </dgm:t>
    </dgm:pt>
    <dgm:pt modelId="{4BABF108-9C47-4504-ADF8-03EA96659148}" type="sibTrans" cxnId="{478B7DA2-02ED-4D47-B539-96A0BF6FE2AD}">
      <dgm:prSet/>
      <dgm:spPr/>
      <dgm:t>
        <a:bodyPr/>
        <a:lstStyle/>
        <a:p>
          <a:endParaRPr lang="en-US"/>
        </a:p>
      </dgm:t>
    </dgm:pt>
    <dgm:pt modelId="{CCF12E65-6DF7-4CE7-95E3-C1FC52F00E32}" type="pres">
      <dgm:prSet presAssocID="{269BE931-D710-4AE5-BC4B-F5864D186EE8}" presName="Name0" presStyleCnt="0">
        <dgm:presLayoutVars>
          <dgm:chMax/>
          <dgm:chPref/>
          <dgm:dir/>
        </dgm:presLayoutVars>
      </dgm:prSet>
      <dgm:spPr/>
      <dgm:t>
        <a:bodyPr/>
        <a:lstStyle/>
        <a:p>
          <a:endParaRPr lang="en-US"/>
        </a:p>
      </dgm:t>
    </dgm:pt>
    <dgm:pt modelId="{267AB2E7-D072-44C1-A78F-2C76BD291223}" type="pres">
      <dgm:prSet presAssocID="{2C0A432C-51E8-4FC7-AF2B-F7579342C265}" presName="composite" presStyleCnt="0">
        <dgm:presLayoutVars>
          <dgm:chMax/>
          <dgm:chPref/>
        </dgm:presLayoutVars>
      </dgm:prSet>
      <dgm:spPr/>
    </dgm:pt>
    <dgm:pt modelId="{A447FAEF-E99D-4E3C-835F-38BCB99C4223}" type="pres">
      <dgm:prSet presAssocID="{2C0A432C-51E8-4FC7-AF2B-F7579342C265}" presName="Image" presStyleLbl="bgImgPlace1" presStyleIdx="0" presStyleCnt="1" custScaleX="88126" custScaleY="93259" custLinFactNeighborX="-37809" custLinFactNeighborY="19636"/>
      <dgm:spPr>
        <a:blipFill>
          <a:blip xmlns:r="http://schemas.openxmlformats.org/officeDocument/2006/relationships" r:embed="rId1">
            <a:extLst>
              <a:ext uri="{28A0092B-C50C-407E-A947-70E740481C1C}">
                <a14:useLocalDpi xmlns:a14="http://schemas.microsoft.com/office/drawing/2010/main" val="0"/>
              </a:ext>
            </a:extLst>
          </a:blip>
          <a:srcRect/>
          <a:stretch>
            <a:fillRect t="-9000" b="-9000"/>
          </a:stretch>
        </a:blipFill>
      </dgm:spPr>
    </dgm:pt>
    <dgm:pt modelId="{29C2B92D-6D63-4859-B832-1DBD9BB1928E}" type="pres">
      <dgm:prSet presAssocID="{2C0A432C-51E8-4FC7-AF2B-F7579342C265}" presName="ParentText" presStyleLbl="revTx" presStyleIdx="0" presStyleCnt="1" custScaleX="148069" custScaleY="223859" custLinFactNeighborX="10791" custLinFactNeighborY="-8830">
        <dgm:presLayoutVars>
          <dgm:chMax val="0"/>
          <dgm:chPref val="0"/>
          <dgm:bulletEnabled val="1"/>
        </dgm:presLayoutVars>
      </dgm:prSet>
      <dgm:spPr/>
      <dgm:t>
        <a:bodyPr/>
        <a:lstStyle/>
        <a:p>
          <a:endParaRPr lang="en-US"/>
        </a:p>
      </dgm:t>
    </dgm:pt>
    <dgm:pt modelId="{F1B29218-3C7B-46E5-934C-B697E3C8B5D0}" type="pres">
      <dgm:prSet presAssocID="{2C0A432C-51E8-4FC7-AF2B-F7579342C265}" presName="tlFrame" presStyleLbl="node1" presStyleIdx="0" presStyleCnt="4" custLinFactY="-65160" custLinFactNeighborX="-72108" custLinFactNeighborY="-100000"/>
      <dgm:spPr>
        <a:solidFill>
          <a:srgbClr val="00FFFF"/>
        </a:solidFill>
      </dgm:spPr>
    </dgm:pt>
    <dgm:pt modelId="{BD1DEF84-55C7-448F-97D3-07DC9F16D3F1}" type="pres">
      <dgm:prSet presAssocID="{2C0A432C-51E8-4FC7-AF2B-F7579342C265}" presName="trFrame" presStyleLbl="node1" presStyleIdx="1" presStyleCnt="4" custLinFactX="36081" custLinFactY="-55044" custLinFactNeighborX="100000" custLinFactNeighborY="-100000"/>
      <dgm:spPr>
        <a:solidFill>
          <a:srgbClr val="FF0066"/>
        </a:solidFill>
      </dgm:spPr>
    </dgm:pt>
    <dgm:pt modelId="{811C5725-FF90-4ED9-BDE3-5CAE5AB42853}" type="pres">
      <dgm:prSet presAssocID="{2C0A432C-51E8-4FC7-AF2B-F7579342C265}" presName="blFrame" presStyleLbl="node1" presStyleIdx="2" presStyleCnt="4" custLinFactY="1151" custLinFactNeighborX="-59489" custLinFactNeighborY="100000"/>
      <dgm:spPr>
        <a:solidFill>
          <a:srgbClr val="00FF00"/>
        </a:solidFill>
        <a:ln>
          <a:solidFill>
            <a:srgbClr val="00FF00"/>
          </a:solidFill>
        </a:ln>
      </dgm:spPr>
    </dgm:pt>
    <dgm:pt modelId="{FEFB801A-9775-42B0-A6D4-CF4C6EC5319B}" type="pres">
      <dgm:prSet presAssocID="{2C0A432C-51E8-4FC7-AF2B-F7579342C265}" presName="brFrame" presStyleLbl="node1" presStyleIdx="3" presStyleCnt="4" custLinFactX="46225" custLinFactY="1151" custLinFactNeighborX="100000" custLinFactNeighborY="100000"/>
      <dgm:spPr>
        <a:solidFill>
          <a:srgbClr val="FFFF00"/>
        </a:solidFill>
      </dgm:spPr>
    </dgm:pt>
  </dgm:ptLst>
  <dgm:cxnLst>
    <dgm:cxn modelId="{3DAB1C2A-A207-F244-AE28-954344C570EB}" type="presOf" srcId="{269BE931-D710-4AE5-BC4B-F5864D186EE8}" destId="{CCF12E65-6DF7-4CE7-95E3-C1FC52F00E32}" srcOrd="0" destOrd="0" presId="urn:microsoft.com/office/officeart/2009/3/layout/FramedTextPicture"/>
    <dgm:cxn modelId="{E521AE76-7A33-DA43-844D-810AC1FD01CE}" type="presOf" srcId="{2C0A432C-51E8-4FC7-AF2B-F7579342C265}" destId="{29C2B92D-6D63-4859-B832-1DBD9BB1928E}" srcOrd="0" destOrd="0" presId="urn:microsoft.com/office/officeart/2009/3/layout/FramedTextPicture"/>
    <dgm:cxn modelId="{478B7DA2-02ED-4D47-B539-96A0BF6FE2AD}" srcId="{269BE931-D710-4AE5-BC4B-F5864D186EE8}" destId="{2C0A432C-51E8-4FC7-AF2B-F7579342C265}" srcOrd="0" destOrd="0" parTransId="{E28C8CBD-901E-4351-B609-64A639BDADE4}" sibTransId="{4BABF108-9C47-4504-ADF8-03EA96659148}"/>
    <dgm:cxn modelId="{70C0BA1C-3E69-5446-A875-9B88D7DF9358}" type="presParOf" srcId="{CCF12E65-6DF7-4CE7-95E3-C1FC52F00E32}" destId="{267AB2E7-D072-44C1-A78F-2C76BD291223}" srcOrd="0" destOrd="0" presId="urn:microsoft.com/office/officeart/2009/3/layout/FramedTextPicture"/>
    <dgm:cxn modelId="{F5390F8E-6028-4144-B54B-F62293DCFDE1}" type="presParOf" srcId="{267AB2E7-D072-44C1-A78F-2C76BD291223}" destId="{A447FAEF-E99D-4E3C-835F-38BCB99C4223}" srcOrd="0" destOrd="0" presId="urn:microsoft.com/office/officeart/2009/3/layout/FramedTextPicture"/>
    <dgm:cxn modelId="{1D2BCC90-B4B9-7643-9B66-B63B2D1324BD}" type="presParOf" srcId="{267AB2E7-D072-44C1-A78F-2C76BD291223}" destId="{29C2B92D-6D63-4859-B832-1DBD9BB1928E}" srcOrd="1" destOrd="0" presId="urn:microsoft.com/office/officeart/2009/3/layout/FramedTextPicture"/>
    <dgm:cxn modelId="{E361F4BD-6492-2F46-997E-7E44C191A182}" type="presParOf" srcId="{267AB2E7-D072-44C1-A78F-2C76BD291223}" destId="{F1B29218-3C7B-46E5-934C-B697E3C8B5D0}" srcOrd="2" destOrd="0" presId="urn:microsoft.com/office/officeart/2009/3/layout/FramedTextPicture"/>
    <dgm:cxn modelId="{45BA5E3D-CF7D-6A4E-856F-384D2D91C1F4}" type="presParOf" srcId="{267AB2E7-D072-44C1-A78F-2C76BD291223}" destId="{BD1DEF84-55C7-448F-97D3-07DC9F16D3F1}" srcOrd="3" destOrd="0" presId="urn:microsoft.com/office/officeart/2009/3/layout/FramedTextPicture"/>
    <dgm:cxn modelId="{DE76A4EE-F33C-F44E-A324-9C65FBDDA176}" type="presParOf" srcId="{267AB2E7-D072-44C1-A78F-2C76BD291223}" destId="{811C5725-FF90-4ED9-BDE3-5CAE5AB42853}" srcOrd="4" destOrd="0" presId="urn:microsoft.com/office/officeart/2009/3/layout/FramedTextPicture"/>
    <dgm:cxn modelId="{57644245-0845-1444-B322-4849BA8BC9D4}" type="presParOf" srcId="{267AB2E7-D072-44C1-A78F-2C76BD291223}" destId="{FEFB801A-9775-42B0-A6D4-CF4C6EC5319B}" srcOrd="5" destOrd="0" presId="urn:microsoft.com/office/officeart/2009/3/layout/FramedTextPi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4C1C8DE-192E-4258-BA9B-4F9A96CA34B4}"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432CDAD1-F595-4AAF-A03F-0FD2B80D0577}">
      <dgm:prSet phldrT="[Texto]"/>
      <dgm:spPr/>
      <dgm:t>
        <a:bodyPr/>
        <a:lstStyle/>
        <a:p>
          <a:r>
            <a:rPr lang="es-CO" b="1" dirty="0" err="1" smtClean="0"/>
            <a:t>Location</a:t>
          </a:r>
          <a:r>
            <a:rPr lang="es-CO" b="1" dirty="0" smtClean="0"/>
            <a:t>: </a:t>
          </a:r>
          <a:endParaRPr lang="en-US" dirty="0"/>
        </a:p>
      </dgm:t>
    </dgm:pt>
    <dgm:pt modelId="{04838416-98AB-4768-964E-8DE8E942EFAA}" type="parTrans" cxnId="{7CEB22EF-B5B2-4993-B61D-DF38905CA50C}">
      <dgm:prSet/>
      <dgm:spPr/>
      <dgm:t>
        <a:bodyPr/>
        <a:lstStyle/>
        <a:p>
          <a:endParaRPr lang="en-US"/>
        </a:p>
      </dgm:t>
    </dgm:pt>
    <dgm:pt modelId="{224234A8-8055-424C-9947-0CE669A71FD9}" type="sibTrans" cxnId="{7CEB22EF-B5B2-4993-B61D-DF38905CA50C}">
      <dgm:prSet/>
      <dgm:spPr/>
      <dgm:t>
        <a:bodyPr/>
        <a:lstStyle/>
        <a:p>
          <a:endParaRPr lang="en-US"/>
        </a:p>
      </dgm:t>
    </dgm:pt>
    <dgm:pt modelId="{AC8D8EBD-C2F7-411F-BE8F-E154046E91C4}">
      <dgm:prSet phldrT="[Texto]"/>
      <dgm:spPr/>
      <dgm:t>
        <a:bodyPr/>
        <a:lstStyle/>
        <a:p>
          <a:r>
            <a:rPr lang="es-CO" b="1" dirty="0" err="1" smtClean="0"/>
            <a:t>Engagement</a:t>
          </a:r>
          <a:r>
            <a:rPr lang="es-CO" b="1" dirty="0" smtClean="0"/>
            <a:t>:</a:t>
          </a:r>
          <a:endParaRPr lang="en-US" dirty="0"/>
        </a:p>
      </dgm:t>
    </dgm:pt>
    <dgm:pt modelId="{5008DAD7-4EB5-4F6C-85CC-85437CF1EE3E}" type="parTrans" cxnId="{6AA48EC8-33E9-44E5-8551-708FE37C4427}">
      <dgm:prSet/>
      <dgm:spPr/>
      <dgm:t>
        <a:bodyPr/>
        <a:lstStyle/>
        <a:p>
          <a:endParaRPr lang="en-US"/>
        </a:p>
      </dgm:t>
    </dgm:pt>
    <dgm:pt modelId="{0CD152ED-64BA-4865-A1FF-785C065C2364}" type="sibTrans" cxnId="{6AA48EC8-33E9-44E5-8551-708FE37C4427}">
      <dgm:prSet/>
      <dgm:spPr/>
      <dgm:t>
        <a:bodyPr/>
        <a:lstStyle/>
        <a:p>
          <a:endParaRPr lang="en-US"/>
        </a:p>
      </dgm:t>
    </dgm:pt>
    <dgm:pt modelId="{62BC7615-C6C2-4829-B006-44BB88CF8E4A}">
      <dgm:prSet phldrT="[Texto]"/>
      <dgm:spPr/>
      <dgm:t>
        <a:bodyPr/>
        <a:lstStyle/>
        <a:p>
          <a:r>
            <a:rPr lang="es-CO" b="1" dirty="0" err="1" smtClean="0"/>
            <a:t>Impact</a:t>
          </a:r>
          <a:r>
            <a:rPr lang="es-CO" b="1" dirty="0" smtClean="0"/>
            <a:t>:</a:t>
          </a:r>
          <a:endParaRPr lang="en-US" dirty="0"/>
        </a:p>
      </dgm:t>
    </dgm:pt>
    <dgm:pt modelId="{1B386FFA-BCCD-424E-93C8-5A3C8B1D4032}" type="parTrans" cxnId="{E2F2ADCF-CC13-4410-A3D9-EDD611DB8AF9}">
      <dgm:prSet/>
      <dgm:spPr/>
      <dgm:t>
        <a:bodyPr/>
        <a:lstStyle/>
        <a:p>
          <a:endParaRPr lang="en-US"/>
        </a:p>
      </dgm:t>
    </dgm:pt>
    <dgm:pt modelId="{58A65834-C680-4812-B89A-1C21EC99C1E2}" type="sibTrans" cxnId="{E2F2ADCF-CC13-4410-A3D9-EDD611DB8AF9}">
      <dgm:prSet/>
      <dgm:spPr/>
      <dgm:t>
        <a:bodyPr/>
        <a:lstStyle/>
        <a:p>
          <a:endParaRPr lang="en-US"/>
        </a:p>
      </dgm:t>
    </dgm:pt>
    <dgm:pt modelId="{F573E2DB-8B17-4297-A42C-D8AB73887D49}">
      <dgm:prSet/>
      <dgm:spPr/>
      <dgm:t>
        <a:bodyPr/>
        <a:lstStyle/>
        <a:p>
          <a:r>
            <a:rPr lang="es-CO" dirty="0" smtClean="0"/>
            <a:t>Geographical area ( e.g , strategy of recruitment, research)</a:t>
          </a:r>
          <a:endParaRPr lang="en-US" dirty="0"/>
        </a:p>
      </dgm:t>
    </dgm:pt>
    <dgm:pt modelId="{205B34AA-E0C0-4F1D-8844-5C1474DC2E42}" type="parTrans" cxnId="{5E2C7187-893A-400F-81FA-16FE06A51B68}">
      <dgm:prSet/>
      <dgm:spPr/>
      <dgm:t>
        <a:bodyPr/>
        <a:lstStyle/>
        <a:p>
          <a:endParaRPr lang="en-US"/>
        </a:p>
      </dgm:t>
    </dgm:pt>
    <dgm:pt modelId="{94087436-9A30-4C9B-A478-186DB1912EAD}" type="sibTrans" cxnId="{5E2C7187-893A-400F-81FA-16FE06A51B68}">
      <dgm:prSet/>
      <dgm:spPr/>
      <dgm:t>
        <a:bodyPr/>
        <a:lstStyle/>
        <a:p>
          <a:endParaRPr lang="en-US"/>
        </a:p>
      </dgm:t>
    </dgm:pt>
    <dgm:pt modelId="{0F5BA1E6-CC32-4F83-B2A1-5F8A32611822}">
      <dgm:prSet/>
      <dgm:spPr/>
      <dgm:t>
        <a:bodyPr/>
        <a:lstStyle/>
        <a:p>
          <a:r>
            <a:rPr lang="es-CO" dirty="0" smtClean="0"/>
            <a:t>Types of actors involvement (Local, regional, national, privet and public and international) </a:t>
          </a:r>
          <a:endParaRPr lang="en-US" dirty="0"/>
        </a:p>
      </dgm:t>
    </dgm:pt>
    <dgm:pt modelId="{9C2F44A1-C3F7-44D7-A812-1CABBA8E37B6}" type="parTrans" cxnId="{848E1809-E9D3-4181-83E6-C2627D9E1C20}">
      <dgm:prSet/>
      <dgm:spPr/>
      <dgm:t>
        <a:bodyPr/>
        <a:lstStyle/>
        <a:p>
          <a:endParaRPr lang="en-US"/>
        </a:p>
      </dgm:t>
    </dgm:pt>
    <dgm:pt modelId="{3C4D6F87-E7F9-44A5-A5F9-EC3042B770ED}" type="sibTrans" cxnId="{848E1809-E9D3-4181-83E6-C2627D9E1C20}">
      <dgm:prSet/>
      <dgm:spPr/>
      <dgm:t>
        <a:bodyPr/>
        <a:lstStyle/>
        <a:p>
          <a:endParaRPr lang="en-US"/>
        </a:p>
      </dgm:t>
    </dgm:pt>
    <dgm:pt modelId="{0DA73936-448B-4A9E-8F9A-2BC9785A5D40}">
      <dgm:prSet/>
      <dgm:spPr/>
      <dgm:t>
        <a:bodyPr/>
        <a:lstStyle/>
        <a:p>
          <a:r>
            <a:rPr lang="en-US" dirty="0" smtClean="0"/>
            <a:t>Improvement of social, economic and education indicators.</a:t>
          </a:r>
          <a:endParaRPr lang="en-US" dirty="0"/>
        </a:p>
      </dgm:t>
    </dgm:pt>
    <dgm:pt modelId="{06CAC45B-B965-4071-ADB4-FFDD56653116}" type="parTrans" cxnId="{381A4F83-2637-4230-8C62-BDA8A662C8C2}">
      <dgm:prSet/>
      <dgm:spPr/>
      <dgm:t>
        <a:bodyPr/>
        <a:lstStyle/>
        <a:p>
          <a:endParaRPr lang="en-US"/>
        </a:p>
      </dgm:t>
    </dgm:pt>
    <dgm:pt modelId="{E7279643-42B9-43BC-9D0E-86D47E86ABB5}" type="sibTrans" cxnId="{381A4F83-2637-4230-8C62-BDA8A662C8C2}">
      <dgm:prSet/>
      <dgm:spPr/>
      <dgm:t>
        <a:bodyPr/>
        <a:lstStyle/>
        <a:p>
          <a:endParaRPr lang="en-US"/>
        </a:p>
      </dgm:t>
    </dgm:pt>
    <dgm:pt modelId="{FBC851FD-BA0B-4937-B49A-5AB1CC95447D}">
      <dgm:prSet phldrT="[Texto]"/>
      <dgm:spPr/>
      <dgm:t>
        <a:bodyPr/>
        <a:lstStyle/>
        <a:p>
          <a:r>
            <a:rPr lang="es-CO" b="1" dirty="0" err="1" smtClean="0"/>
            <a:t>Activities</a:t>
          </a:r>
          <a:r>
            <a:rPr lang="es-CO" b="1" dirty="0" smtClean="0"/>
            <a:t>:</a:t>
          </a:r>
          <a:endParaRPr lang="en-US" b="1" dirty="0"/>
        </a:p>
      </dgm:t>
    </dgm:pt>
    <dgm:pt modelId="{B4AB1236-B94D-43B5-82B1-C7CC9BA06F5F}" type="parTrans" cxnId="{8BC2A8BB-CCFF-47E3-BE28-B1D0B224E5EC}">
      <dgm:prSet/>
      <dgm:spPr/>
      <dgm:t>
        <a:bodyPr/>
        <a:lstStyle/>
        <a:p>
          <a:endParaRPr lang="en-US"/>
        </a:p>
      </dgm:t>
    </dgm:pt>
    <dgm:pt modelId="{F4FCDCC6-CE78-41CC-8F74-77F894884210}" type="sibTrans" cxnId="{8BC2A8BB-CCFF-47E3-BE28-B1D0B224E5EC}">
      <dgm:prSet/>
      <dgm:spPr/>
      <dgm:t>
        <a:bodyPr/>
        <a:lstStyle/>
        <a:p>
          <a:endParaRPr lang="en-US"/>
        </a:p>
      </dgm:t>
    </dgm:pt>
    <dgm:pt modelId="{12622429-655F-42A0-9416-2657E06015A0}">
      <dgm:prSet/>
      <dgm:spPr/>
      <dgm:t>
        <a:bodyPr/>
        <a:lstStyle/>
        <a:p>
          <a:r>
            <a:rPr lang="es-CO" dirty="0" smtClean="0"/>
            <a:t>Crossborder activities and internationalization at home activities basadas en la definicion de prioridades de trabajo</a:t>
          </a:r>
          <a:endParaRPr lang="en-US" dirty="0"/>
        </a:p>
      </dgm:t>
    </dgm:pt>
    <dgm:pt modelId="{68DBA138-1CFE-4AC8-B26E-A7C6EC1FAB41}" type="parTrans" cxnId="{AF61B404-7CBD-453F-AEE8-028CE0C354F5}">
      <dgm:prSet/>
      <dgm:spPr/>
      <dgm:t>
        <a:bodyPr/>
        <a:lstStyle/>
        <a:p>
          <a:endParaRPr lang="en-US"/>
        </a:p>
      </dgm:t>
    </dgm:pt>
    <dgm:pt modelId="{7293C4F9-3847-4E92-A1FB-C54652CBC301}" type="sibTrans" cxnId="{AF61B404-7CBD-453F-AEE8-028CE0C354F5}">
      <dgm:prSet/>
      <dgm:spPr/>
      <dgm:t>
        <a:bodyPr/>
        <a:lstStyle/>
        <a:p>
          <a:endParaRPr lang="en-US"/>
        </a:p>
      </dgm:t>
    </dgm:pt>
    <dgm:pt modelId="{70E81AA4-6EA2-4FF9-ABCC-BB5FFE99D464}" type="pres">
      <dgm:prSet presAssocID="{64C1C8DE-192E-4258-BA9B-4F9A96CA34B4}" presName="linear" presStyleCnt="0">
        <dgm:presLayoutVars>
          <dgm:dir/>
          <dgm:animLvl val="lvl"/>
          <dgm:resizeHandles val="exact"/>
        </dgm:presLayoutVars>
      </dgm:prSet>
      <dgm:spPr/>
      <dgm:t>
        <a:bodyPr/>
        <a:lstStyle/>
        <a:p>
          <a:endParaRPr lang="en-US"/>
        </a:p>
      </dgm:t>
    </dgm:pt>
    <dgm:pt modelId="{FED1CD4B-B6AB-466F-8404-9B5FCC753F67}" type="pres">
      <dgm:prSet presAssocID="{432CDAD1-F595-4AAF-A03F-0FD2B80D0577}" presName="parentLin" presStyleCnt="0"/>
      <dgm:spPr/>
    </dgm:pt>
    <dgm:pt modelId="{56234520-9874-462B-B348-9E29757E2EDE}" type="pres">
      <dgm:prSet presAssocID="{432CDAD1-F595-4AAF-A03F-0FD2B80D0577}" presName="parentLeftMargin" presStyleLbl="node1" presStyleIdx="0" presStyleCnt="4"/>
      <dgm:spPr/>
      <dgm:t>
        <a:bodyPr/>
        <a:lstStyle/>
        <a:p>
          <a:endParaRPr lang="en-US"/>
        </a:p>
      </dgm:t>
    </dgm:pt>
    <dgm:pt modelId="{6EAD202B-0B2F-4E68-B0A9-F9C6E4AAE6C8}" type="pres">
      <dgm:prSet presAssocID="{432CDAD1-F595-4AAF-A03F-0FD2B80D0577}" presName="parentText" presStyleLbl="node1" presStyleIdx="0" presStyleCnt="4">
        <dgm:presLayoutVars>
          <dgm:chMax val="0"/>
          <dgm:bulletEnabled val="1"/>
        </dgm:presLayoutVars>
      </dgm:prSet>
      <dgm:spPr/>
      <dgm:t>
        <a:bodyPr/>
        <a:lstStyle/>
        <a:p>
          <a:endParaRPr lang="en-US"/>
        </a:p>
      </dgm:t>
    </dgm:pt>
    <dgm:pt modelId="{CE25E93E-1885-4C83-8394-4E6205ACC6AF}" type="pres">
      <dgm:prSet presAssocID="{432CDAD1-F595-4AAF-A03F-0FD2B80D0577}" presName="negativeSpace" presStyleCnt="0"/>
      <dgm:spPr/>
    </dgm:pt>
    <dgm:pt modelId="{893AB5A9-62F9-4A29-B070-D122853BBCBD}" type="pres">
      <dgm:prSet presAssocID="{432CDAD1-F595-4AAF-A03F-0FD2B80D0577}" presName="childText" presStyleLbl="conFgAcc1" presStyleIdx="0" presStyleCnt="4">
        <dgm:presLayoutVars>
          <dgm:bulletEnabled val="1"/>
        </dgm:presLayoutVars>
      </dgm:prSet>
      <dgm:spPr/>
      <dgm:t>
        <a:bodyPr/>
        <a:lstStyle/>
        <a:p>
          <a:endParaRPr lang="en-US"/>
        </a:p>
      </dgm:t>
    </dgm:pt>
    <dgm:pt modelId="{DF44A023-239B-4A17-B264-F32C35240834}" type="pres">
      <dgm:prSet presAssocID="{224234A8-8055-424C-9947-0CE669A71FD9}" presName="spaceBetweenRectangles" presStyleCnt="0"/>
      <dgm:spPr/>
    </dgm:pt>
    <dgm:pt modelId="{BD972A0B-0AC0-43C7-BFB2-81DFA030E3E7}" type="pres">
      <dgm:prSet presAssocID="{AC8D8EBD-C2F7-411F-BE8F-E154046E91C4}" presName="parentLin" presStyleCnt="0"/>
      <dgm:spPr/>
    </dgm:pt>
    <dgm:pt modelId="{FF161C0F-D7E5-4BDD-807D-E986EF7E39EA}" type="pres">
      <dgm:prSet presAssocID="{AC8D8EBD-C2F7-411F-BE8F-E154046E91C4}" presName="parentLeftMargin" presStyleLbl="node1" presStyleIdx="0" presStyleCnt="4"/>
      <dgm:spPr/>
      <dgm:t>
        <a:bodyPr/>
        <a:lstStyle/>
        <a:p>
          <a:endParaRPr lang="en-US"/>
        </a:p>
      </dgm:t>
    </dgm:pt>
    <dgm:pt modelId="{F99D9996-CFC9-4D1C-AE5D-3814ECBD0D8A}" type="pres">
      <dgm:prSet presAssocID="{AC8D8EBD-C2F7-411F-BE8F-E154046E91C4}" presName="parentText" presStyleLbl="node1" presStyleIdx="1" presStyleCnt="4">
        <dgm:presLayoutVars>
          <dgm:chMax val="0"/>
          <dgm:bulletEnabled val="1"/>
        </dgm:presLayoutVars>
      </dgm:prSet>
      <dgm:spPr/>
      <dgm:t>
        <a:bodyPr/>
        <a:lstStyle/>
        <a:p>
          <a:endParaRPr lang="en-US"/>
        </a:p>
      </dgm:t>
    </dgm:pt>
    <dgm:pt modelId="{FE4716E7-0163-4E26-B9C0-986952847454}" type="pres">
      <dgm:prSet presAssocID="{AC8D8EBD-C2F7-411F-BE8F-E154046E91C4}" presName="negativeSpace" presStyleCnt="0"/>
      <dgm:spPr/>
    </dgm:pt>
    <dgm:pt modelId="{18425D66-3295-44CB-9CCA-190A7245B288}" type="pres">
      <dgm:prSet presAssocID="{AC8D8EBD-C2F7-411F-BE8F-E154046E91C4}" presName="childText" presStyleLbl="conFgAcc1" presStyleIdx="1" presStyleCnt="4">
        <dgm:presLayoutVars>
          <dgm:bulletEnabled val="1"/>
        </dgm:presLayoutVars>
      </dgm:prSet>
      <dgm:spPr/>
      <dgm:t>
        <a:bodyPr/>
        <a:lstStyle/>
        <a:p>
          <a:endParaRPr lang="en-US"/>
        </a:p>
      </dgm:t>
    </dgm:pt>
    <dgm:pt modelId="{C2AE32FA-F19B-4304-93A6-393911FA0400}" type="pres">
      <dgm:prSet presAssocID="{0CD152ED-64BA-4865-A1FF-785C065C2364}" presName="spaceBetweenRectangles" presStyleCnt="0"/>
      <dgm:spPr/>
    </dgm:pt>
    <dgm:pt modelId="{C8B0DE85-0536-4802-86D5-3D02CF0DD0AD}" type="pres">
      <dgm:prSet presAssocID="{62BC7615-C6C2-4829-B006-44BB88CF8E4A}" presName="parentLin" presStyleCnt="0"/>
      <dgm:spPr/>
    </dgm:pt>
    <dgm:pt modelId="{90E7B915-F593-4F9C-9BF5-8FB91F0FF635}" type="pres">
      <dgm:prSet presAssocID="{62BC7615-C6C2-4829-B006-44BB88CF8E4A}" presName="parentLeftMargin" presStyleLbl="node1" presStyleIdx="1" presStyleCnt="4"/>
      <dgm:spPr/>
      <dgm:t>
        <a:bodyPr/>
        <a:lstStyle/>
        <a:p>
          <a:endParaRPr lang="en-US"/>
        </a:p>
      </dgm:t>
    </dgm:pt>
    <dgm:pt modelId="{BB14F046-75E7-4770-BCFA-7C54BFC6A1AA}" type="pres">
      <dgm:prSet presAssocID="{62BC7615-C6C2-4829-B006-44BB88CF8E4A}" presName="parentText" presStyleLbl="node1" presStyleIdx="2" presStyleCnt="4">
        <dgm:presLayoutVars>
          <dgm:chMax val="0"/>
          <dgm:bulletEnabled val="1"/>
        </dgm:presLayoutVars>
      </dgm:prSet>
      <dgm:spPr/>
      <dgm:t>
        <a:bodyPr/>
        <a:lstStyle/>
        <a:p>
          <a:endParaRPr lang="en-US"/>
        </a:p>
      </dgm:t>
    </dgm:pt>
    <dgm:pt modelId="{ACB98C8A-9867-40D5-A705-A2105469C2E6}" type="pres">
      <dgm:prSet presAssocID="{62BC7615-C6C2-4829-B006-44BB88CF8E4A}" presName="negativeSpace" presStyleCnt="0"/>
      <dgm:spPr/>
    </dgm:pt>
    <dgm:pt modelId="{E8AD3A8B-F778-4FE7-9BCA-0BDB6963C19E}" type="pres">
      <dgm:prSet presAssocID="{62BC7615-C6C2-4829-B006-44BB88CF8E4A}" presName="childText" presStyleLbl="conFgAcc1" presStyleIdx="2" presStyleCnt="4">
        <dgm:presLayoutVars>
          <dgm:bulletEnabled val="1"/>
        </dgm:presLayoutVars>
      </dgm:prSet>
      <dgm:spPr/>
      <dgm:t>
        <a:bodyPr/>
        <a:lstStyle/>
        <a:p>
          <a:endParaRPr lang="en-US"/>
        </a:p>
      </dgm:t>
    </dgm:pt>
    <dgm:pt modelId="{E9D3CA94-6704-412A-822B-D924B22C2878}" type="pres">
      <dgm:prSet presAssocID="{58A65834-C680-4812-B89A-1C21EC99C1E2}" presName="spaceBetweenRectangles" presStyleCnt="0"/>
      <dgm:spPr/>
    </dgm:pt>
    <dgm:pt modelId="{AE32E2DD-60FE-47A8-85EB-4BD0C80B23B3}" type="pres">
      <dgm:prSet presAssocID="{FBC851FD-BA0B-4937-B49A-5AB1CC95447D}" presName="parentLin" presStyleCnt="0"/>
      <dgm:spPr/>
    </dgm:pt>
    <dgm:pt modelId="{688F6762-2041-4AF2-826E-ED64D3AD81F1}" type="pres">
      <dgm:prSet presAssocID="{FBC851FD-BA0B-4937-B49A-5AB1CC95447D}" presName="parentLeftMargin" presStyleLbl="node1" presStyleIdx="2" presStyleCnt="4"/>
      <dgm:spPr/>
      <dgm:t>
        <a:bodyPr/>
        <a:lstStyle/>
        <a:p>
          <a:endParaRPr lang="en-US"/>
        </a:p>
      </dgm:t>
    </dgm:pt>
    <dgm:pt modelId="{FF5FF85B-660F-4C6A-8286-04746DDED4C3}" type="pres">
      <dgm:prSet presAssocID="{FBC851FD-BA0B-4937-B49A-5AB1CC95447D}" presName="parentText" presStyleLbl="node1" presStyleIdx="3" presStyleCnt="4">
        <dgm:presLayoutVars>
          <dgm:chMax val="0"/>
          <dgm:bulletEnabled val="1"/>
        </dgm:presLayoutVars>
      </dgm:prSet>
      <dgm:spPr/>
      <dgm:t>
        <a:bodyPr/>
        <a:lstStyle/>
        <a:p>
          <a:endParaRPr lang="en-US"/>
        </a:p>
      </dgm:t>
    </dgm:pt>
    <dgm:pt modelId="{2C353337-9A38-43C1-8EB4-384C7F024561}" type="pres">
      <dgm:prSet presAssocID="{FBC851FD-BA0B-4937-B49A-5AB1CC95447D}" presName="negativeSpace" presStyleCnt="0"/>
      <dgm:spPr/>
    </dgm:pt>
    <dgm:pt modelId="{16F41BA6-EA01-4238-A421-91FE70AF6EBE}" type="pres">
      <dgm:prSet presAssocID="{FBC851FD-BA0B-4937-B49A-5AB1CC95447D}" presName="childText" presStyleLbl="conFgAcc1" presStyleIdx="3" presStyleCnt="4">
        <dgm:presLayoutVars>
          <dgm:bulletEnabled val="1"/>
        </dgm:presLayoutVars>
      </dgm:prSet>
      <dgm:spPr/>
      <dgm:t>
        <a:bodyPr/>
        <a:lstStyle/>
        <a:p>
          <a:endParaRPr lang="en-US"/>
        </a:p>
      </dgm:t>
    </dgm:pt>
  </dgm:ptLst>
  <dgm:cxnLst>
    <dgm:cxn modelId="{89F6142C-5BEA-9342-AC2B-A8A6D2611873}" type="presOf" srcId="{AC8D8EBD-C2F7-411F-BE8F-E154046E91C4}" destId="{FF161C0F-D7E5-4BDD-807D-E986EF7E39EA}" srcOrd="0" destOrd="0" presId="urn:microsoft.com/office/officeart/2005/8/layout/list1"/>
    <dgm:cxn modelId="{AF61B404-7CBD-453F-AEE8-028CE0C354F5}" srcId="{FBC851FD-BA0B-4937-B49A-5AB1CC95447D}" destId="{12622429-655F-42A0-9416-2657E06015A0}" srcOrd="0" destOrd="0" parTransId="{68DBA138-1CFE-4AC8-B26E-A7C6EC1FAB41}" sibTransId="{7293C4F9-3847-4E92-A1FB-C54652CBC301}"/>
    <dgm:cxn modelId="{8BC2A8BB-CCFF-47E3-BE28-B1D0B224E5EC}" srcId="{64C1C8DE-192E-4258-BA9B-4F9A96CA34B4}" destId="{FBC851FD-BA0B-4937-B49A-5AB1CC95447D}" srcOrd="3" destOrd="0" parTransId="{B4AB1236-B94D-43B5-82B1-C7CC9BA06F5F}" sibTransId="{F4FCDCC6-CE78-41CC-8F74-77F894884210}"/>
    <dgm:cxn modelId="{A05A9BC5-8E0C-3C40-96BF-F7E945A545A5}" type="presOf" srcId="{0DA73936-448B-4A9E-8F9A-2BC9785A5D40}" destId="{E8AD3A8B-F778-4FE7-9BCA-0BDB6963C19E}" srcOrd="0" destOrd="0" presId="urn:microsoft.com/office/officeart/2005/8/layout/list1"/>
    <dgm:cxn modelId="{42A1CF06-16A4-1644-9394-7F346ECE1A91}" type="presOf" srcId="{432CDAD1-F595-4AAF-A03F-0FD2B80D0577}" destId="{56234520-9874-462B-B348-9E29757E2EDE}" srcOrd="0" destOrd="0" presId="urn:microsoft.com/office/officeart/2005/8/layout/list1"/>
    <dgm:cxn modelId="{662160A4-16B2-1843-A7D2-BCC1A8D957A9}" type="presOf" srcId="{62BC7615-C6C2-4829-B006-44BB88CF8E4A}" destId="{90E7B915-F593-4F9C-9BF5-8FB91F0FF635}" srcOrd="0" destOrd="0" presId="urn:microsoft.com/office/officeart/2005/8/layout/list1"/>
    <dgm:cxn modelId="{7CEB22EF-B5B2-4993-B61D-DF38905CA50C}" srcId="{64C1C8DE-192E-4258-BA9B-4F9A96CA34B4}" destId="{432CDAD1-F595-4AAF-A03F-0FD2B80D0577}" srcOrd="0" destOrd="0" parTransId="{04838416-98AB-4768-964E-8DE8E942EFAA}" sibTransId="{224234A8-8055-424C-9947-0CE669A71FD9}"/>
    <dgm:cxn modelId="{A44B48B5-772C-E94E-A9EE-72CE13312C16}" type="presOf" srcId="{0F5BA1E6-CC32-4F83-B2A1-5F8A32611822}" destId="{18425D66-3295-44CB-9CCA-190A7245B288}" srcOrd="0" destOrd="0" presId="urn:microsoft.com/office/officeart/2005/8/layout/list1"/>
    <dgm:cxn modelId="{F53447D2-C77A-BA4F-8F4D-534995EA15F0}" type="presOf" srcId="{FBC851FD-BA0B-4937-B49A-5AB1CC95447D}" destId="{FF5FF85B-660F-4C6A-8286-04746DDED4C3}" srcOrd="1" destOrd="0" presId="urn:microsoft.com/office/officeart/2005/8/layout/list1"/>
    <dgm:cxn modelId="{6AA48EC8-33E9-44E5-8551-708FE37C4427}" srcId="{64C1C8DE-192E-4258-BA9B-4F9A96CA34B4}" destId="{AC8D8EBD-C2F7-411F-BE8F-E154046E91C4}" srcOrd="1" destOrd="0" parTransId="{5008DAD7-4EB5-4F6C-85CC-85437CF1EE3E}" sibTransId="{0CD152ED-64BA-4865-A1FF-785C065C2364}"/>
    <dgm:cxn modelId="{1ECF62C3-2435-E947-8917-81607F994EDB}" type="presOf" srcId="{62BC7615-C6C2-4829-B006-44BB88CF8E4A}" destId="{BB14F046-75E7-4770-BCFA-7C54BFC6A1AA}" srcOrd="1" destOrd="0" presId="urn:microsoft.com/office/officeart/2005/8/layout/list1"/>
    <dgm:cxn modelId="{1101D567-2F0C-B948-8568-6403694B4C75}" type="presOf" srcId="{432CDAD1-F595-4AAF-A03F-0FD2B80D0577}" destId="{6EAD202B-0B2F-4E68-B0A9-F9C6E4AAE6C8}" srcOrd="1" destOrd="0" presId="urn:microsoft.com/office/officeart/2005/8/layout/list1"/>
    <dgm:cxn modelId="{376F52DC-AA2C-5140-84A6-CF5DE37C0DA1}" type="presOf" srcId="{12622429-655F-42A0-9416-2657E06015A0}" destId="{16F41BA6-EA01-4238-A421-91FE70AF6EBE}" srcOrd="0" destOrd="0" presId="urn:microsoft.com/office/officeart/2005/8/layout/list1"/>
    <dgm:cxn modelId="{13587ECE-6677-054B-A2E9-F2C0FBC7B068}" type="presOf" srcId="{F573E2DB-8B17-4297-A42C-D8AB73887D49}" destId="{893AB5A9-62F9-4A29-B070-D122853BBCBD}" srcOrd="0" destOrd="0" presId="urn:microsoft.com/office/officeart/2005/8/layout/list1"/>
    <dgm:cxn modelId="{03A9B6BE-2073-7B49-8C93-1B0A38EF5C34}" type="presOf" srcId="{FBC851FD-BA0B-4937-B49A-5AB1CC95447D}" destId="{688F6762-2041-4AF2-826E-ED64D3AD81F1}" srcOrd="0" destOrd="0" presId="urn:microsoft.com/office/officeart/2005/8/layout/list1"/>
    <dgm:cxn modelId="{848E1809-E9D3-4181-83E6-C2627D9E1C20}" srcId="{AC8D8EBD-C2F7-411F-BE8F-E154046E91C4}" destId="{0F5BA1E6-CC32-4F83-B2A1-5F8A32611822}" srcOrd="0" destOrd="0" parTransId="{9C2F44A1-C3F7-44D7-A812-1CABBA8E37B6}" sibTransId="{3C4D6F87-E7F9-44A5-A5F9-EC3042B770ED}"/>
    <dgm:cxn modelId="{E2F2ADCF-CC13-4410-A3D9-EDD611DB8AF9}" srcId="{64C1C8DE-192E-4258-BA9B-4F9A96CA34B4}" destId="{62BC7615-C6C2-4829-B006-44BB88CF8E4A}" srcOrd="2" destOrd="0" parTransId="{1B386FFA-BCCD-424E-93C8-5A3C8B1D4032}" sibTransId="{58A65834-C680-4812-B89A-1C21EC99C1E2}"/>
    <dgm:cxn modelId="{381A4F83-2637-4230-8C62-BDA8A662C8C2}" srcId="{62BC7615-C6C2-4829-B006-44BB88CF8E4A}" destId="{0DA73936-448B-4A9E-8F9A-2BC9785A5D40}" srcOrd="0" destOrd="0" parTransId="{06CAC45B-B965-4071-ADB4-FFDD56653116}" sibTransId="{E7279643-42B9-43BC-9D0E-86D47E86ABB5}"/>
    <dgm:cxn modelId="{0B3E401A-FCD9-574C-B890-E8A44DEA1E9E}" type="presOf" srcId="{64C1C8DE-192E-4258-BA9B-4F9A96CA34B4}" destId="{70E81AA4-6EA2-4FF9-ABCC-BB5FFE99D464}" srcOrd="0" destOrd="0" presId="urn:microsoft.com/office/officeart/2005/8/layout/list1"/>
    <dgm:cxn modelId="{5A2F1198-8320-7F44-B633-61914A2E9905}" type="presOf" srcId="{AC8D8EBD-C2F7-411F-BE8F-E154046E91C4}" destId="{F99D9996-CFC9-4D1C-AE5D-3814ECBD0D8A}" srcOrd="1" destOrd="0" presId="urn:microsoft.com/office/officeart/2005/8/layout/list1"/>
    <dgm:cxn modelId="{5E2C7187-893A-400F-81FA-16FE06A51B68}" srcId="{432CDAD1-F595-4AAF-A03F-0FD2B80D0577}" destId="{F573E2DB-8B17-4297-A42C-D8AB73887D49}" srcOrd="0" destOrd="0" parTransId="{205B34AA-E0C0-4F1D-8844-5C1474DC2E42}" sibTransId="{94087436-9A30-4C9B-A478-186DB1912EAD}"/>
    <dgm:cxn modelId="{8DB01039-2232-BF45-8548-78355053C56E}" type="presParOf" srcId="{70E81AA4-6EA2-4FF9-ABCC-BB5FFE99D464}" destId="{FED1CD4B-B6AB-466F-8404-9B5FCC753F67}" srcOrd="0" destOrd="0" presId="urn:microsoft.com/office/officeart/2005/8/layout/list1"/>
    <dgm:cxn modelId="{9B15BFE6-755C-CF48-9F12-B1FA4D90DB6B}" type="presParOf" srcId="{FED1CD4B-B6AB-466F-8404-9B5FCC753F67}" destId="{56234520-9874-462B-B348-9E29757E2EDE}" srcOrd="0" destOrd="0" presId="urn:microsoft.com/office/officeart/2005/8/layout/list1"/>
    <dgm:cxn modelId="{22C252B9-40E5-B14C-8EC4-C0B5A3A6361F}" type="presParOf" srcId="{FED1CD4B-B6AB-466F-8404-9B5FCC753F67}" destId="{6EAD202B-0B2F-4E68-B0A9-F9C6E4AAE6C8}" srcOrd="1" destOrd="0" presId="urn:microsoft.com/office/officeart/2005/8/layout/list1"/>
    <dgm:cxn modelId="{23845580-5B72-684F-B0BA-257B95D7AD89}" type="presParOf" srcId="{70E81AA4-6EA2-4FF9-ABCC-BB5FFE99D464}" destId="{CE25E93E-1885-4C83-8394-4E6205ACC6AF}" srcOrd="1" destOrd="0" presId="urn:microsoft.com/office/officeart/2005/8/layout/list1"/>
    <dgm:cxn modelId="{5B59DE03-AC90-5540-8E14-079F1582252B}" type="presParOf" srcId="{70E81AA4-6EA2-4FF9-ABCC-BB5FFE99D464}" destId="{893AB5A9-62F9-4A29-B070-D122853BBCBD}" srcOrd="2" destOrd="0" presId="urn:microsoft.com/office/officeart/2005/8/layout/list1"/>
    <dgm:cxn modelId="{0CB3F333-4C23-2246-8062-92B06B1F7A3A}" type="presParOf" srcId="{70E81AA4-6EA2-4FF9-ABCC-BB5FFE99D464}" destId="{DF44A023-239B-4A17-B264-F32C35240834}" srcOrd="3" destOrd="0" presId="urn:microsoft.com/office/officeart/2005/8/layout/list1"/>
    <dgm:cxn modelId="{D309E69F-05B3-CD4F-9CC0-661D08552E7C}" type="presParOf" srcId="{70E81AA4-6EA2-4FF9-ABCC-BB5FFE99D464}" destId="{BD972A0B-0AC0-43C7-BFB2-81DFA030E3E7}" srcOrd="4" destOrd="0" presId="urn:microsoft.com/office/officeart/2005/8/layout/list1"/>
    <dgm:cxn modelId="{0B072064-8CAF-8B4F-A75C-BE28973CD7B9}" type="presParOf" srcId="{BD972A0B-0AC0-43C7-BFB2-81DFA030E3E7}" destId="{FF161C0F-D7E5-4BDD-807D-E986EF7E39EA}" srcOrd="0" destOrd="0" presId="urn:microsoft.com/office/officeart/2005/8/layout/list1"/>
    <dgm:cxn modelId="{33F42484-9332-6541-AD2B-AEBEC3F6A70A}" type="presParOf" srcId="{BD972A0B-0AC0-43C7-BFB2-81DFA030E3E7}" destId="{F99D9996-CFC9-4D1C-AE5D-3814ECBD0D8A}" srcOrd="1" destOrd="0" presId="urn:microsoft.com/office/officeart/2005/8/layout/list1"/>
    <dgm:cxn modelId="{F6A88CEB-67E1-0741-B661-33A5B62442AB}" type="presParOf" srcId="{70E81AA4-6EA2-4FF9-ABCC-BB5FFE99D464}" destId="{FE4716E7-0163-4E26-B9C0-986952847454}" srcOrd="5" destOrd="0" presId="urn:microsoft.com/office/officeart/2005/8/layout/list1"/>
    <dgm:cxn modelId="{7465B2B2-2938-A04A-B1D0-9105C0AAE054}" type="presParOf" srcId="{70E81AA4-6EA2-4FF9-ABCC-BB5FFE99D464}" destId="{18425D66-3295-44CB-9CCA-190A7245B288}" srcOrd="6" destOrd="0" presId="urn:microsoft.com/office/officeart/2005/8/layout/list1"/>
    <dgm:cxn modelId="{251C0FBB-EE18-3948-A01A-0B880B3D7D7F}" type="presParOf" srcId="{70E81AA4-6EA2-4FF9-ABCC-BB5FFE99D464}" destId="{C2AE32FA-F19B-4304-93A6-393911FA0400}" srcOrd="7" destOrd="0" presId="urn:microsoft.com/office/officeart/2005/8/layout/list1"/>
    <dgm:cxn modelId="{57D1089B-D4B6-C34E-A139-4853EF5B4831}" type="presParOf" srcId="{70E81AA4-6EA2-4FF9-ABCC-BB5FFE99D464}" destId="{C8B0DE85-0536-4802-86D5-3D02CF0DD0AD}" srcOrd="8" destOrd="0" presId="urn:microsoft.com/office/officeart/2005/8/layout/list1"/>
    <dgm:cxn modelId="{0D96BF27-27FB-B34B-A007-63278E612109}" type="presParOf" srcId="{C8B0DE85-0536-4802-86D5-3D02CF0DD0AD}" destId="{90E7B915-F593-4F9C-9BF5-8FB91F0FF635}" srcOrd="0" destOrd="0" presId="urn:microsoft.com/office/officeart/2005/8/layout/list1"/>
    <dgm:cxn modelId="{39DB290A-8E06-8E46-AB42-D92F50F38B2B}" type="presParOf" srcId="{C8B0DE85-0536-4802-86D5-3D02CF0DD0AD}" destId="{BB14F046-75E7-4770-BCFA-7C54BFC6A1AA}" srcOrd="1" destOrd="0" presId="urn:microsoft.com/office/officeart/2005/8/layout/list1"/>
    <dgm:cxn modelId="{DFED0E76-6BA9-4B47-A580-EF21B7C19DE0}" type="presParOf" srcId="{70E81AA4-6EA2-4FF9-ABCC-BB5FFE99D464}" destId="{ACB98C8A-9867-40D5-A705-A2105469C2E6}" srcOrd="9" destOrd="0" presId="urn:microsoft.com/office/officeart/2005/8/layout/list1"/>
    <dgm:cxn modelId="{7F9C2354-EF66-C74B-9DD0-A55AC6BDA544}" type="presParOf" srcId="{70E81AA4-6EA2-4FF9-ABCC-BB5FFE99D464}" destId="{E8AD3A8B-F778-4FE7-9BCA-0BDB6963C19E}" srcOrd="10" destOrd="0" presId="urn:microsoft.com/office/officeart/2005/8/layout/list1"/>
    <dgm:cxn modelId="{26AACB8C-070B-8E4A-BE7E-42740EDF3C49}" type="presParOf" srcId="{70E81AA4-6EA2-4FF9-ABCC-BB5FFE99D464}" destId="{E9D3CA94-6704-412A-822B-D924B22C2878}" srcOrd="11" destOrd="0" presId="urn:microsoft.com/office/officeart/2005/8/layout/list1"/>
    <dgm:cxn modelId="{15F785C5-38EB-C94B-BE10-FAFD93CF2B84}" type="presParOf" srcId="{70E81AA4-6EA2-4FF9-ABCC-BB5FFE99D464}" destId="{AE32E2DD-60FE-47A8-85EB-4BD0C80B23B3}" srcOrd="12" destOrd="0" presId="urn:microsoft.com/office/officeart/2005/8/layout/list1"/>
    <dgm:cxn modelId="{7FBB93BB-17B4-2F49-8A18-D2EE0088ADAA}" type="presParOf" srcId="{AE32E2DD-60FE-47A8-85EB-4BD0C80B23B3}" destId="{688F6762-2041-4AF2-826E-ED64D3AD81F1}" srcOrd="0" destOrd="0" presId="urn:microsoft.com/office/officeart/2005/8/layout/list1"/>
    <dgm:cxn modelId="{4CE7C0E9-E971-3440-B588-53ED2B352837}" type="presParOf" srcId="{AE32E2DD-60FE-47A8-85EB-4BD0C80B23B3}" destId="{FF5FF85B-660F-4C6A-8286-04746DDED4C3}" srcOrd="1" destOrd="0" presId="urn:microsoft.com/office/officeart/2005/8/layout/list1"/>
    <dgm:cxn modelId="{1E38B6A3-38DB-0143-969F-F31D9B7E7548}" type="presParOf" srcId="{70E81AA4-6EA2-4FF9-ABCC-BB5FFE99D464}" destId="{2C353337-9A38-43C1-8EB4-384C7F024561}" srcOrd="13" destOrd="0" presId="urn:microsoft.com/office/officeart/2005/8/layout/list1"/>
    <dgm:cxn modelId="{767F2DF4-69BF-124E-85F8-10D772961FFA}" type="presParOf" srcId="{70E81AA4-6EA2-4FF9-ABCC-BB5FFE99D464}" destId="{16F41BA6-EA01-4238-A421-91FE70AF6EBE}"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D680F79-D37C-418C-B9D5-06C876192FA5}" type="doc">
      <dgm:prSet loTypeId="urn:microsoft.com/office/officeart/2005/8/layout/vList6" loCatId="list" qsTypeId="urn:microsoft.com/office/officeart/2005/8/quickstyle/simple1" qsCatId="simple" csTypeId="urn:microsoft.com/office/officeart/2005/8/colors/accent1_5" csCatId="accent1" phldr="1"/>
      <dgm:spPr/>
      <dgm:t>
        <a:bodyPr/>
        <a:lstStyle/>
        <a:p>
          <a:endParaRPr lang="en-US"/>
        </a:p>
      </dgm:t>
    </dgm:pt>
    <dgm:pt modelId="{05A65DC8-4535-41AF-BCB5-48E80DD1ABE8}">
      <dgm:prSet phldrT="[Texto]" custT="1"/>
      <dgm:spPr/>
      <dgm:t>
        <a:bodyPr/>
        <a:lstStyle/>
        <a:p>
          <a:r>
            <a:rPr lang="es-CO" sz="3200" dirty="0" err="1" smtClean="0"/>
            <a:t>Level</a:t>
          </a:r>
          <a:r>
            <a:rPr lang="es-CO" sz="3200" dirty="0" smtClean="0"/>
            <a:t> 1</a:t>
          </a:r>
          <a:endParaRPr lang="en-US" sz="3200" dirty="0"/>
        </a:p>
      </dgm:t>
    </dgm:pt>
    <dgm:pt modelId="{6A1A188B-91F2-42D9-8F55-B5BC0411C071}" type="parTrans" cxnId="{DE6CCF09-BAB0-44F1-BCEB-06187AC68397}">
      <dgm:prSet/>
      <dgm:spPr/>
      <dgm:t>
        <a:bodyPr/>
        <a:lstStyle/>
        <a:p>
          <a:endParaRPr lang="en-US"/>
        </a:p>
      </dgm:t>
    </dgm:pt>
    <dgm:pt modelId="{9BF96144-6680-4B7B-9C95-5C605FA43689}" type="sibTrans" cxnId="{DE6CCF09-BAB0-44F1-BCEB-06187AC68397}">
      <dgm:prSet/>
      <dgm:spPr/>
      <dgm:t>
        <a:bodyPr/>
        <a:lstStyle/>
        <a:p>
          <a:endParaRPr lang="en-US"/>
        </a:p>
      </dgm:t>
    </dgm:pt>
    <dgm:pt modelId="{4F902398-7311-4D61-BBA4-E6FCE210D65B}">
      <dgm:prSet phldrT="[Texto]"/>
      <dgm:spPr/>
      <dgm:t>
        <a:bodyPr/>
        <a:lstStyle/>
        <a:p>
          <a:r>
            <a:rPr lang="es-CO" dirty="0" err="1" smtClean="0"/>
            <a:t>National</a:t>
          </a:r>
          <a:r>
            <a:rPr lang="es-CO" dirty="0" smtClean="0"/>
            <a:t> </a:t>
          </a:r>
          <a:r>
            <a:rPr lang="es-CO" dirty="0" err="1" smtClean="0"/>
            <a:t>planing</a:t>
          </a:r>
          <a:r>
            <a:rPr lang="es-CO" dirty="0" smtClean="0"/>
            <a:t> and </a:t>
          </a:r>
          <a:r>
            <a:rPr lang="es-CO" dirty="0" err="1" smtClean="0"/>
            <a:t>policies</a:t>
          </a:r>
          <a:endParaRPr lang="en-US" dirty="0"/>
        </a:p>
      </dgm:t>
    </dgm:pt>
    <dgm:pt modelId="{847B9D7E-CFCB-4A04-9CBD-BB3F00CF1566}" type="parTrans" cxnId="{748DDF4C-00B2-4A3C-9BE3-D739DFF6A282}">
      <dgm:prSet/>
      <dgm:spPr/>
      <dgm:t>
        <a:bodyPr/>
        <a:lstStyle/>
        <a:p>
          <a:endParaRPr lang="en-US"/>
        </a:p>
      </dgm:t>
    </dgm:pt>
    <dgm:pt modelId="{59B032CC-168A-4790-9FC0-0002C78E78DD}" type="sibTrans" cxnId="{748DDF4C-00B2-4A3C-9BE3-D739DFF6A282}">
      <dgm:prSet/>
      <dgm:spPr/>
      <dgm:t>
        <a:bodyPr/>
        <a:lstStyle/>
        <a:p>
          <a:endParaRPr lang="en-US"/>
        </a:p>
      </dgm:t>
    </dgm:pt>
    <dgm:pt modelId="{1E30841D-0E54-484C-AC93-66EAF1B9CBF7}">
      <dgm:prSet phldrT="[Texto]" custT="1"/>
      <dgm:spPr/>
      <dgm:t>
        <a:bodyPr/>
        <a:lstStyle/>
        <a:p>
          <a:r>
            <a:rPr lang="es-CO" sz="3200" dirty="0" err="1" smtClean="0"/>
            <a:t>Level</a:t>
          </a:r>
          <a:r>
            <a:rPr lang="es-CO" sz="3200" dirty="0" smtClean="0"/>
            <a:t> 2</a:t>
          </a:r>
          <a:endParaRPr lang="en-US" sz="3200" dirty="0"/>
        </a:p>
      </dgm:t>
    </dgm:pt>
    <dgm:pt modelId="{08B19DF8-B568-45DA-9391-D9281E527DF2}" type="parTrans" cxnId="{30D8B794-4632-4F3B-9EE6-BBC921F31A97}">
      <dgm:prSet/>
      <dgm:spPr/>
      <dgm:t>
        <a:bodyPr/>
        <a:lstStyle/>
        <a:p>
          <a:endParaRPr lang="en-US"/>
        </a:p>
      </dgm:t>
    </dgm:pt>
    <dgm:pt modelId="{8C289774-B7AA-4DE6-83C6-183198CE6C15}" type="sibTrans" cxnId="{30D8B794-4632-4F3B-9EE6-BBC921F31A97}">
      <dgm:prSet/>
      <dgm:spPr/>
      <dgm:t>
        <a:bodyPr/>
        <a:lstStyle/>
        <a:p>
          <a:endParaRPr lang="en-US"/>
        </a:p>
      </dgm:t>
    </dgm:pt>
    <dgm:pt modelId="{44E1145E-A552-4218-836E-7FF31DEAE0EB}">
      <dgm:prSet phldrT="[Texto]"/>
      <dgm:spPr/>
      <dgm:t>
        <a:bodyPr/>
        <a:lstStyle/>
        <a:p>
          <a:pPr algn="l"/>
          <a:r>
            <a:rPr lang="es-CO" dirty="0" err="1" smtClean="0"/>
            <a:t>Connections</a:t>
          </a:r>
          <a:r>
            <a:rPr lang="es-CO" dirty="0" smtClean="0"/>
            <a:t> </a:t>
          </a:r>
          <a:r>
            <a:rPr lang="es-CO" dirty="0" err="1" smtClean="0"/>
            <a:t>among</a:t>
          </a:r>
          <a:r>
            <a:rPr lang="es-CO" dirty="0" smtClean="0"/>
            <a:t> </a:t>
          </a:r>
          <a:r>
            <a:rPr lang="es-CO" dirty="0" err="1" smtClean="0"/>
            <a:t>the</a:t>
          </a:r>
          <a:r>
            <a:rPr lang="es-CO" dirty="0" smtClean="0"/>
            <a:t> </a:t>
          </a:r>
          <a:r>
            <a:rPr lang="es-CO" dirty="0" err="1" smtClean="0"/>
            <a:t>actors</a:t>
          </a:r>
          <a:r>
            <a:rPr lang="es-CO" dirty="0" smtClean="0"/>
            <a:t> and </a:t>
          </a:r>
          <a:r>
            <a:rPr lang="es-CO" dirty="0" err="1" smtClean="0"/>
            <a:t>initiatives</a:t>
          </a:r>
          <a:r>
            <a:rPr lang="es-CO" dirty="0" smtClean="0"/>
            <a:t> (</a:t>
          </a:r>
          <a:r>
            <a:rPr lang="en-US" dirty="0" smtClean="0"/>
            <a:t>common economic zone, mobility strategies, partnerships and joint academic programs).</a:t>
          </a:r>
          <a:endParaRPr lang="en-US" dirty="0"/>
        </a:p>
      </dgm:t>
    </dgm:pt>
    <dgm:pt modelId="{4D8DD9BF-AB20-4276-9FC0-BAC0983C25CF}" type="parTrans" cxnId="{FE33FEF9-3ABD-4D46-A081-27687B71A6C1}">
      <dgm:prSet/>
      <dgm:spPr/>
      <dgm:t>
        <a:bodyPr/>
        <a:lstStyle/>
        <a:p>
          <a:endParaRPr lang="en-US"/>
        </a:p>
      </dgm:t>
    </dgm:pt>
    <dgm:pt modelId="{62EB6048-15D6-48DB-A93D-5591C5DF9A5F}" type="sibTrans" cxnId="{FE33FEF9-3ABD-4D46-A081-27687B71A6C1}">
      <dgm:prSet/>
      <dgm:spPr/>
      <dgm:t>
        <a:bodyPr/>
        <a:lstStyle/>
        <a:p>
          <a:endParaRPr lang="en-US"/>
        </a:p>
      </dgm:t>
    </dgm:pt>
    <dgm:pt modelId="{2A616E20-89DD-4595-9829-702C6337F1B5}">
      <dgm:prSet phldrT="[Texto]"/>
      <dgm:spPr/>
      <dgm:t>
        <a:bodyPr/>
        <a:lstStyle/>
        <a:p>
          <a:endParaRPr lang="en-US" dirty="0"/>
        </a:p>
      </dgm:t>
    </dgm:pt>
    <dgm:pt modelId="{30CCDAEA-EC10-44AE-9CE2-0C70D17A2877}" type="parTrans" cxnId="{85DDA892-7084-4477-81AB-3AC27FC7632A}">
      <dgm:prSet/>
      <dgm:spPr/>
      <dgm:t>
        <a:bodyPr/>
        <a:lstStyle/>
        <a:p>
          <a:endParaRPr lang="en-US"/>
        </a:p>
      </dgm:t>
    </dgm:pt>
    <dgm:pt modelId="{D87B776F-51F4-4F3E-BB9B-24EB9B54C226}" type="sibTrans" cxnId="{85DDA892-7084-4477-81AB-3AC27FC7632A}">
      <dgm:prSet/>
      <dgm:spPr/>
      <dgm:t>
        <a:bodyPr/>
        <a:lstStyle/>
        <a:p>
          <a:endParaRPr lang="en-US"/>
        </a:p>
      </dgm:t>
    </dgm:pt>
    <dgm:pt modelId="{EC814BEE-F5CA-4FF8-A7A9-29AB8C54E508}">
      <dgm:prSet phldrT="[Texto]"/>
      <dgm:spPr/>
      <dgm:t>
        <a:bodyPr/>
        <a:lstStyle/>
        <a:p>
          <a:endParaRPr lang="en-US" dirty="0"/>
        </a:p>
      </dgm:t>
    </dgm:pt>
    <dgm:pt modelId="{5527D758-C298-4D2F-A1B5-64BC0377AAD3}" type="parTrans" cxnId="{804B716B-C4A0-464E-847F-E962EDEBECC9}">
      <dgm:prSet/>
      <dgm:spPr/>
      <dgm:t>
        <a:bodyPr/>
        <a:lstStyle/>
        <a:p>
          <a:endParaRPr lang="en-US"/>
        </a:p>
      </dgm:t>
    </dgm:pt>
    <dgm:pt modelId="{543D4163-603C-4F19-A338-C7F7F0E50820}" type="sibTrans" cxnId="{804B716B-C4A0-464E-847F-E962EDEBECC9}">
      <dgm:prSet/>
      <dgm:spPr/>
      <dgm:t>
        <a:bodyPr/>
        <a:lstStyle/>
        <a:p>
          <a:endParaRPr lang="en-US"/>
        </a:p>
      </dgm:t>
    </dgm:pt>
    <dgm:pt modelId="{9CA7B282-6DB5-4269-BA73-67A1E5D36496}" type="pres">
      <dgm:prSet presAssocID="{BD680F79-D37C-418C-B9D5-06C876192FA5}" presName="Name0" presStyleCnt="0">
        <dgm:presLayoutVars>
          <dgm:dir/>
          <dgm:animLvl val="lvl"/>
          <dgm:resizeHandles/>
        </dgm:presLayoutVars>
      </dgm:prSet>
      <dgm:spPr/>
      <dgm:t>
        <a:bodyPr/>
        <a:lstStyle/>
        <a:p>
          <a:endParaRPr lang="en-US"/>
        </a:p>
      </dgm:t>
    </dgm:pt>
    <dgm:pt modelId="{4040941F-44F7-48FF-9F07-D39B89589669}" type="pres">
      <dgm:prSet presAssocID="{05A65DC8-4535-41AF-BCB5-48E80DD1ABE8}" presName="linNode" presStyleCnt="0"/>
      <dgm:spPr/>
    </dgm:pt>
    <dgm:pt modelId="{23743F7C-45BD-4A5F-988E-C3EE9CDBF435}" type="pres">
      <dgm:prSet presAssocID="{05A65DC8-4535-41AF-BCB5-48E80DD1ABE8}" presName="parentShp" presStyleLbl="node1" presStyleIdx="0" presStyleCnt="2" custLinFactNeighborX="-2280" custLinFactNeighborY="-4708">
        <dgm:presLayoutVars>
          <dgm:bulletEnabled val="1"/>
        </dgm:presLayoutVars>
      </dgm:prSet>
      <dgm:spPr/>
      <dgm:t>
        <a:bodyPr/>
        <a:lstStyle/>
        <a:p>
          <a:endParaRPr lang="en-US"/>
        </a:p>
      </dgm:t>
    </dgm:pt>
    <dgm:pt modelId="{C3D86FD2-9E2B-483F-8818-E9C4540FF624}" type="pres">
      <dgm:prSet presAssocID="{05A65DC8-4535-41AF-BCB5-48E80DD1ABE8}" presName="childShp" presStyleLbl="bgAccFollowNode1" presStyleIdx="0" presStyleCnt="2">
        <dgm:presLayoutVars>
          <dgm:bulletEnabled val="1"/>
        </dgm:presLayoutVars>
      </dgm:prSet>
      <dgm:spPr/>
      <dgm:t>
        <a:bodyPr/>
        <a:lstStyle/>
        <a:p>
          <a:endParaRPr lang="en-US"/>
        </a:p>
      </dgm:t>
    </dgm:pt>
    <dgm:pt modelId="{7E69C3DD-8FF4-4048-AFB1-0B04E6848641}" type="pres">
      <dgm:prSet presAssocID="{9BF96144-6680-4B7B-9C95-5C605FA43689}" presName="spacing" presStyleCnt="0"/>
      <dgm:spPr/>
    </dgm:pt>
    <dgm:pt modelId="{2CFD5B3E-5E49-4F02-B03A-471F2D82D9FB}" type="pres">
      <dgm:prSet presAssocID="{1E30841D-0E54-484C-AC93-66EAF1B9CBF7}" presName="linNode" presStyleCnt="0"/>
      <dgm:spPr/>
    </dgm:pt>
    <dgm:pt modelId="{68368B80-A520-4FDC-954D-6D15F939715B}" type="pres">
      <dgm:prSet presAssocID="{1E30841D-0E54-484C-AC93-66EAF1B9CBF7}" presName="parentShp" presStyleLbl="node1" presStyleIdx="1" presStyleCnt="2">
        <dgm:presLayoutVars>
          <dgm:bulletEnabled val="1"/>
        </dgm:presLayoutVars>
      </dgm:prSet>
      <dgm:spPr/>
      <dgm:t>
        <a:bodyPr/>
        <a:lstStyle/>
        <a:p>
          <a:endParaRPr lang="en-US"/>
        </a:p>
      </dgm:t>
    </dgm:pt>
    <dgm:pt modelId="{3C6D916A-1DFB-45C3-AF5C-670E12A4DA0B}" type="pres">
      <dgm:prSet presAssocID="{1E30841D-0E54-484C-AC93-66EAF1B9CBF7}" presName="childShp" presStyleLbl="bgAccFollowNode1" presStyleIdx="1" presStyleCnt="2">
        <dgm:presLayoutVars>
          <dgm:bulletEnabled val="1"/>
        </dgm:presLayoutVars>
      </dgm:prSet>
      <dgm:spPr/>
      <dgm:t>
        <a:bodyPr/>
        <a:lstStyle/>
        <a:p>
          <a:endParaRPr lang="en-US"/>
        </a:p>
      </dgm:t>
    </dgm:pt>
  </dgm:ptLst>
  <dgm:cxnLst>
    <dgm:cxn modelId="{30D8B794-4632-4F3B-9EE6-BBC921F31A97}" srcId="{BD680F79-D37C-418C-B9D5-06C876192FA5}" destId="{1E30841D-0E54-484C-AC93-66EAF1B9CBF7}" srcOrd="1" destOrd="0" parTransId="{08B19DF8-B568-45DA-9391-D9281E527DF2}" sibTransId="{8C289774-B7AA-4DE6-83C6-183198CE6C15}"/>
    <dgm:cxn modelId="{2039B9EE-ACE9-FC41-ADCE-E0865BBC0266}" type="presOf" srcId="{EC814BEE-F5CA-4FF8-A7A9-29AB8C54E508}" destId="{C3D86FD2-9E2B-483F-8818-E9C4540FF624}" srcOrd="0" destOrd="1" presId="urn:microsoft.com/office/officeart/2005/8/layout/vList6"/>
    <dgm:cxn modelId="{6111AFFE-0CB3-8E48-86B1-165F70F77978}" type="presOf" srcId="{2A616E20-89DD-4595-9829-702C6337F1B5}" destId="{C3D86FD2-9E2B-483F-8818-E9C4540FF624}" srcOrd="0" destOrd="0" presId="urn:microsoft.com/office/officeart/2005/8/layout/vList6"/>
    <dgm:cxn modelId="{DE6CCF09-BAB0-44F1-BCEB-06187AC68397}" srcId="{BD680F79-D37C-418C-B9D5-06C876192FA5}" destId="{05A65DC8-4535-41AF-BCB5-48E80DD1ABE8}" srcOrd="0" destOrd="0" parTransId="{6A1A188B-91F2-42D9-8F55-B5BC0411C071}" sibTransId="{9BF96144-6680-4B7B-9C95-5C605FA43689}"/>
    <dgm:cxn modelId="{804B716B-C4A0-464E-847F-E962EDEBECC9}" srcId="{05A65DC8-4535-41AF-BCB5-48E80DD1ABE8}" destId="{EC814BEE-F5CA-4FF8-A7A9-29AB8C54E508}" srcOrd="1" destOrd="0" parTransId="{5527D758-C298-4D2F-A1B5-64BC0377AAD3}" sibTransId="{543D4163-603C-4F19-A338-C7F7F0E50820}"/>
    <dgm:cxn modelId="{85DDA892-7084-4477-81AB-3AC27FC7632A}" srcId="{05A65DC8-4535-41AF-BCB5-48E80DD1ABE8}" destId="{2A616E20-89DD-4595-9829-702C6337F1B5}" srcOrd="0" destOrd="0" parTransId="{30CCDAEA-EC10-44AE-9CE2-0C70D17A2877}" sibTransId="{D87B776F-51F4-4F3E-BB9B-24EB9B54C226}"/>
    <dgm:cxn modelId="{475AF9FC-1A9B-7346-A867-DCABEA15FC93}" type="presOf" srcId="{BD680F79-D37C-418C-B9D5-06C876192FA5}" destId="{9CA7B282-6DB5-4269-BA73-67A1E5D36496}" srcOrd="0" destOrd="0" presId="urn:microsoft.com/office/officeart/2005/8/layout/vList6"/>
    <dgm:cxn modelId="{FE33FEF9-3ABD-4D46-A081-27687B71A6C1}" srcId="{1E30841D-0E54-484C-AC93-66EAF1B9CBF7}" destId="{44E1145E-A552-4218-836E-7FF31DEAE0EB}" srcOrd="0" destOrd="0" parTransId="{4D8DD9BF-AB20-4276-9FC0-BAC0983C25CF}" sibTransId="{62EB6048-15D6-48DB-A93D-5591C5DF9A5F}"/>
    <dgm:cxn modelId="{89DE9B4A-ED48-5145-9A54-C073D18093FB}" type="presOf" srcId="{05A65DC8-4535-41AF-BCB5-48E80DD1ABE8}" destId="{23743F7C-45BD-4A5F-988E-C3EE9CDBF435}" srcOrd="0" destOrd="0" presId="urn:microsoft.com/office/officeart/2005/8/layout/vList6"/>
    <dgm:cxn modelId="{1CFFFB51-30D8-5642-90A4-304095A5ED86}" type="presOf" srcId="{4F902398-7311-4D61-BBA4-E6FCE210D65B}" destId="{C3D86FD2-9E2B-483F-8818-E9C4540FF624}" srcOrd="0" destOrd="2" presId="urn:microsoft.com/office/officeart/2005/8/layout/vList6"/>
    <dgm:cxn modelId="{FFC65B5A-90A6-474F-8ECE-E66B2918E769}" type="presOf" srcId="{44E1145E-A552-4218-836E-7FF31DEAE0EB}" destId="{3C6D916A-1DFB-45C3-AF5C-670E12A4DA0B}" srcOrd="0" destOrd="0" presId="urn:microsoft.com/office/officeart/2005/8/layout/vList6"/>
    <dgm:cxn modelId="{D105B7FA-141F-FF47-BE30-3CD7793115CF}" type="presOf" srcId="{1E30841D-0E54-484C-AC93-66EAF1B9CBF7}" destId="{68368B80-A520-4FDC-954D-6D15F939715B}" srcOrd="0" destOrd="0" presId="urn:microsoft.com/office/officeart/2005/8/layout/vList6"/>
    <dgm:cxn modelId="{748DDF4C-00B2-4A3C-9BE3-D739DFF6A282}" srcId="{05A65DC8-4535-41AF-BCB5-48E80DD1ABE8}" destId="{4F902398-7311-4D61-BBA4-E6FCE210D65B}" srcOrd="2" destOrd="0" parTransId="{847B9D7E-CFCB-4A04-9CBD-BB3F00CF1566}" sibTransId="{59B032CC-168A-4790-9FC0-0002C78E78DD}"/>
    <dgm:cxn modelId="{8FAFC02D-0912-034E-B290-96FB884BBCB1}" type="presParOf" srcId="{9CA7B282-6DB5-4269-BA73-67A1E5D36496}" destId="{4040941F-44F7-48FF-9F07-D39B89589669}" srcOrd="0" destOrd="0" presId="urn:microsoft.com/office/officeart/2005/8/layout/vList6"/>
    <dgm:cxn modelId="{AC400052-FE78-4A48-9FDA-A37152387503}" type="presParOf" srcId="{4040941F-44F7-48FF-9F07-D39B89589669}" destId="{23743F7C-45BD-4A5F-988E-C3EE9CDBF435}" srcOrd="0" destOrd="0" presId="urn:microsoft.com/office/officeart/2005/8/layout/vList6"/>
    <dgm:cxn modelId="{86B051F5-BB49-CA48-AB00-4DFC48272C08}" type="presParOf" srcId="{4040941F-44F7-48FF-9F07-D39B89589669}" destId="{C3D86FD2-9E2B-483F-8818-E9C4540FF624}" srcOrd="1" destOrd="0" presId="urn:microsoft.com/office/officeart/2005/8/layout/vList6"/>
    <dgm:cxn modelId="{52C0F292-693C-4846-989B-CDDB22D8C718}" type="presParOf" srcId="{9CA7B282-6DB5-4269-BA73-67A1E5D36496}" destId="{7E69C3DD-8FF4-4048-AFB1-0B04E6848641}" srcOrd="1" destOrd="0" presId="urn:microsoft.com/office/officeart/2005/8/layout/vList6"/>
    <dgm:cxn modelId="{60FB9CB2-6CC0-6046-BA0B-37A6F9CE4ACF}" type="presParOf" srcId="{9CA7B282-6DB5-4269-BA73-67A1E5D36496}" destId="{2CFD5B3E-5E49-4F02-B03A-471F2D82D9FB}" srcOrd="2" destOrd="0" presId="urn:microsoft.com/office/officeart/2005/8/layout/vList6"/>
    <dgm:cxn modelId="{4FD830E2-5C45-6541-9EA7-88069B3C826C}" type="presParOf" srcId="{2CFD5B3E-5E49-4F02-B03A-471F2D82D9FB}" destId="{68368B80-A520-4FDC-954D-6D15F939715B}" srcOrd="0" destOrd="0" presId="urn:microsoft.com/office/officeart/2005/8/layout/vList6"/>
    <dgm:cxn modelId="{E0C26B4E-B6FC-D342-8C3F-41B11A27981C}" type="presParOf" srcId="{2CFD5B3E-5E49-4F02-B03A-471F2D82D9FB}" destId="{3C6D916A-1DFB-45C3-AF5C-670E12A4DA0B}"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674E3E7-8E6E-4C11-BB30-972642F6ED24}" type="doc">
      <dgm:prSet loTypeId="urn:microsoft.com/office/officeart/2005/8/layout/target1" loCatId="relationship" qsTypeId="urn:microsoft.com/office/officeart/2005/8/quickstyle/simple1" qsCatId="simple" csTypeId="urn:microsoft.com/office/officeart/2005/8/colors/accent1_4" csCatId="accent1" phldr="1"/>
      <dgm:spPr/>
    </dgm:pt>
    <dgm:pt modelId="{0924C25E-8B82-4116-8FE4-0BC7D1595113}">
      <dgm:prSet phldrT="[Texto]">
        <dgm:style>
          <a:lnRef idx="2">
            <a:schemeClr val="accent1"/>
          </a:lnRef>
          <a:fillRef idx="1">
            <a:schemeClr val="lt1"/>
          </a:fillRef>
          <a:effectRef idx="0">
            <a:schemeClr val="accent1"/>
          </a:effectRef>
          <a:fontRef idx="minor">
            <a:schemeClr val="dk1"/>
          </a:fontRef>
        </dgm:style>
      </dgm:prSet>
      <dgm:spPr/>
      <dgm:t>
        <a:bodyPr/>
        <a:lstStyle/>
        <a:p>
          <a:r>
            <a:rPr lang="es-CO" dirty="0" err="1" smtClean="0"/>
            <a:t>Student</a:t>
          </a:r>
          <a:r>
            <a:rPr lang="es-CO" dirty="0" smtClean="0"/>
            <a:t> </a:t>
          </a:r>
          <a:r>
            <a:rPr lang="es-CO" dirty="0" err="1" smtClean="0"/>
            <a:t>hub</a:t>
          </a:r>
          <a:endParaRPr lang="en-US" dirty="0"/>
        </a:p>
      </dgm:t>
    </dgm:pt>
    <dgm:pt modelId="{FDE805C1-4D96-4E05-8FE1-B380C258C260}" type="parTrans" cxnId="{31A4A139-4097-4D65-BDA1-C87A1028DCC1}">
      <dgm:prSet/>
      <dgm:spPr/>
      <dgm:t>
        <a:bodyPr/>
        <a:lstStyle/>
        <a:p>
          <a:endParaRPr lang="en-US"/>
        </a:p>
      </dgm:t>
    </dgm:pt>
    <dgm:pt modelId="{AD1A92EC-F0D8-4FA9-B68E-05E98927D5EE}" type="sibTrans" cxnId="{31A4A139-4097-4D65-BDA1-C87A1028DCC1}">
      <dgm:prSet/>
      <dgm:spPr/>
      <dgm:t>
        <a:bodyPr/>
        <a:lstStyle/>
        <a:p>
          <a:endParaRPr lang="en-US"/>
        </a:p>
      </dgm:t>
    </dgm:pt>
    <dgm:pt modelId="{EBCB6E15-395E-4FCB-8B60-070302691456}">
      <dgm:prSet phldrT="[Texto]">
        <dgm:style>
          <a:lnRef idx="2">
            <a:schemeClr val="accent1"/>
          </a:lnRef>
          <a:fillRef idx="1">
            <a:schemeClr val="lt1"/>
          </a:fillRef>
          <a:effectRef idx="0">
            <a:schemeClr val="accent1"/>
          </a:effectRef>
          <a:fontRef idx="minor">
            <a:schemeClr val="dk1"/>
          </a:fontRef>
        </dgm:style>
      </dgm:prSet>
      <dgm:spPr/>
      <dgm:t>
        <a:bodyPr/>
        <a:lstStyle/>
        <a:p>
          <a:r>
            <a:rPr lang="es-CO" dirty="0" err="1" smtClean="0"/>
            <a:t>Talent</a:t>
          </a:r>
          <a:r>
            <a:rPr lang="es-CO" dirty="0" smtClean="0"/>
            <a:t> </a:t>
          </a:r>
          <a:r>
            <a:rPr lang="es-CO" dirty="0" err="1" smtClean="0"/>
            <a:t>or</a:t>
          </a:r>
          <a:r>
            <a:rPr lang="es-CO" dirty="0" smtClean="0"/>
            <a:t> </a:t>
          </a:r>
          <a:r>
            <a:rPr lang="es-CO" dirty="0" err="1" smtClean="0"/>
            <a:t>skilled</a:t>
          </a:r>
          <a:r>
            <a:rPr lang="es-CO" dirty="0" smtClean="0"/>
            <a:t> </a:t>
          </a:r>
          <a:r>
            <a:rPr lang="es-CO" dirty="0" err="1" smtClean="0"/>
            <a:t>workforce</a:t>
          </a:r>
          <a:r>
            <a:rPr lang="es-CO" dirty="0" smtClean="0"/>
            <a:t> </a:t>
          </a:r>
          <a:r>
            <a:rPr lang="es-CO" dirty="0" err="1" smtClean="0"/>
            <a:t>hub</a:t>
          </a:r>
          <a:endParaRPr lang="en-US" dirty="0"/>
        </a:p>
      </dgm:t>
    </dgm:pt>
    <dgm:pt modelId="{6677CB5D-37AC-4F63-9931-C9A43F6A79CE}" type="parTrans" cxnId="{03AC6C1A-A6AB-4E9B-B1C6-6C6D6EF83133}">
      <dgm:prSet/>
      <dgm:spPr/>
      <dgm:t>
        <a:bodyPr/>
        <a:lstStyle/>
        <a:p>
          <a:endParaRPr lang="en-US"/>
        </a:p>
      </dgm:t>
    </dgm:pt>
    <dgm:pt modelId="{ADAFC48C-8D6A-4401-B838-53021208A881}" type="sibTrans" cxnId="{03AC6C1A-A6AB-4E9B-B1C6-6C6D6EF83133}">
      <dgm:prSet/>
      <dgm:spPr/>
      <dgm:t>
        <a:bodyPr/>
        <a:lstStyle/>
        <a:p>
          <a:endParaRPr lang="en-US"/>
        </a:p>
      </dgm:t>
    </dgm:pt>
    <dgm:pt modelId="{C3947663-6DF7-4F59-A204-F0BABAEC901B}">
      <dgm:prSet phldrT="[Texto]">
        <dgm:style>
          <a:lnRef idx="2">
            <a:schemeClr val="accent1"/>
          </a:lnRef>
          <a:fillRef idx="1">
            <a:schemeClr val="lt1"/>
          </a:fillRef>
          <a:effectRef idx="0">
            <a:schemeClr val="accent1"/>
          </a:effectRef>
          <a:fontRef idx="minor">
            <a:schemeClr val="dk1"/>
          </a:fontRef>
        </dgm:style>
      </dgm:prSet>
      <dgm:spPr/>
      <dgm:t>
        <a:bodyPr/>
        <a:lstStyle/>
        <a:p>
          <a:r>
            <a:rPr lang="es-CO" dirty="0" err="1" smtClean="0"/>
            <a:t>Knowledge</a:t>
          </a:r>
          <a:r>
            <a:rPr lang="es-CO" dirty="0" smtClean="0"/>
            <a:t> and </a:t>
          </a:r>
          <a:r>
            <a:rPr lang="es-CO" dirty="0" err="1" smtClean="0"/>
            <a:t>innovation</a:t>
          </a:r>
          <a:r>
            <a:rPr lang="es-CO" dirty="0" smtClean="0"/>
            <a:t> </a:t>
          </a:r>
          <a:r>
            <a:rPr lang="es-CO" dirty="0" err="1" smtClean="0"/>
            <a:t>hub</a:t>
          </a:r>
          <a:endParaRPr lang="en-US" dirty="0"/>
        </a:p>
      </dgm:t>
    </dgm:pt>
    <dgm:pt modelId="{EDC083A6-F59E-40FC-98D8-B0A5D4284A5D}" type="parTrans" cxnId="{F72FF5FD-7219-4051-8FBF-A9751FAD4823}">
      <dgm:prSet/>
      <dgm:spPr/>
      <dgm:t>
        <a:bodyPr/>
        <a:lstStyle/>
        <a:p>
          <a:endParaRPr lang="en-US"/>
        </a:p>
      </dgm:t>
    </dgm:pt>
    <dgm:pt modelId="{ACC85007-8198-4958-8F94-80AE7DE505B8}" type="sibTrans" cxnId="{F72FF5FD-7219-4051-8FBF-A9751FAD4823}">
      <dgm:prSet/>
      <dgm:spPr/>
      <dgm:t>
        <a:bodyPr/>
        <a:lstStyle/>
        <a:p>
          <a:endParaRPr lang="en-US"/>
        </a:p>
      </dgm:t>
    </dgm:pt>
    <dgm:pt modelId="{376F38EC-94BD-4800-9D23-BD4BC6D2C794}" type="pres">
      <dgm:prSet presAssocID="{7674E3E7-8E6E-4C11-BB30-972642F6ED24}" presName="composite" presStyleCnt="0">
        <dgm:presLayoutVars>
          <dgm:chMax val="5"/>
          <dgm:dir/>
          <dgm:resizeHandles val="exact"/>
        </dgm:presLayoutVars>
      </dgm:prSet>
      <dgm:spPr/>
    </dgm:pt>
    <dgm:pt modelId="{3DBDD852-4D87-4C49-886D-B184E56B8B35}" type="pres">
      <dgm:prSet presAssocID="{0924C25E-8B82-4116-8FE4-0BC7D1595113}" presName="circle1" presStyleLbl="lnNode1" presStyleIdx="0" presStyleCnt="3"/>
      <dgm:spPr/>
    </dgm:pt>
    <dgm:pt modelId="{26C11213-1DEB-49E0-9C5A-DCD061B53031}" type="pres">
      <dgm:prSet presAssocID="{0924C25E-8B82-4116-8FE4-0BC7D1595113}" presName="text1" presStyleLbl="revTx" presStyleIdx="0" presStyleCnt="3" custLinFactNeighborX="3077" custLinFactNeighborY="7033">
        <dgm:presLayoutVars>
          <dgm:bulletEnabled val="1"/>
        </dgm:presLayoutVars>
      </dgm:prSet>
      <dgm:spPr/>
      <dgm:t>
        <a:bodyPr/>
        <a:lstStyle/>
        <a:p>
          <a:endParaRPr lang="en-US"/>
        </a:p>
      </dgm:t>
    </dgm:pt>
    <dgm:pt modelId="{3E653C45-5735-48CE-8ADA-764832D05F3A}" type="pres">
      <dgm:prSet presAssocID="{0924C25E-8B82-4116-8FE4-0BC7D1595113}" presName="line1" presStyleLbl="callout" presStyleIdx="0" presStyleCnt="6"/>
      <dgm:spPr/>
    </dgm:pt>
    <dgm:pt modelId="{BFF43D07-F044-42A3-BB55-89665B90ABCA}" type="pres">
      <dgm:prSet presAssocID="{0924C25E-8B82-4116-8FE4-0BC7D1595113}" presName="d1" presStyleLbl="callout" presStyleIdx="1" presStyleCnt="6"/>
      <dgm:spPr/>
    </dgm:pt>
    <dgm:pt modelId="{6D3FEF38-6551-4367-ADF5-E7AF5EE4E4D1}" type="pres">
      <dgm:prSet presAssocID="{EBCB6E15-395E-4FCB-8B60-070302691456}" presName="circle2" presStyleLbl="lnNode1" presStyleIdx="1" presStyleCnt="3"/>
      <dgm:spPr/>
    </dgm:pt>
    <dgm:pt modelId="{AE3B52CA-DA3C-4FD9-AE21-D44D6EACE923}" type="pres">
      <dgm:prSet presAssocID="{EBCB6E15-395E-4FCB-8B60-070302691456}" presName="text2" presStyleLbl="revTx" presStyleIdx="1" presStyleCnt="3" custLinFactNeighborX="3077" custLinFactNeighborY="19561">
        <dgm:presLayoutVars>
          <dgm:bulletEnabled val="1"/>
        </dgm:presLayoutVars>
      </dgm:prSet>
      <dgm:spPr/>
      <dgm:t>
        <a:bodyPr/>
        <a:lstStyle/>
        <a:p>
          <a:endParaRPr lang="en-US"/>
        </a:p>
      </dgm:t>
    </dgm:pt>
    <dgm:pt modelId="{89A3AB0E-F33B-40B6-B484-54E9BF6BA031}" type="pres">
      <dgm:prSet presAssocID="{EBCB6E15-395E-4FCB-8B60-070302691456}" presName="line2" presStyleLbl="callout" presStyleIdx="2" presStyleCnt="6"/>
      <dgm:spPr/>
    </dgm:pt>
    <dgm:pt modelId="{DEAE69F4-500D-48AD-AB68-8AAAA7C079D9}" type="pres">
      <dgm:prSet presAssocID="{EBCB6E15-395E-4FCB-8B60-070302691456}" presName="d2" presStyleLbl="callout" presStyleIdx="3" presStyleCnt="6"/>
      <dgm:spPr/>
    </dgm:pt>
    <dgm:pt modelId="{87243F2A-84C8-4B39-9882-E39197531C6E}" type="pres">
      <dgm:prSet presAssocID="{C3947663-6DF7-4F59-A204-F0BABAEC901B}" presName="circle3" presStyleLbl="lnNode1" presStyleIdx="2" presStyleCnt="3"/>
      <dgm:spPr/>
    </dgm:pt>
    <dgm:pt modelId="{0F239ED2-C907-46E6-B7BC-52576A1C5742}" type="pres">
      <dgm:prSet presAssocID="{C3947663-6DF7-4F59-A204-F0BABAEC901B}" presName="text3" presStyleLbl="revTx" presStyleIdx="2" presStyleCnt="3" custLinFactNeighborX="3077" custLinFactNeighborY="32088">
        <dgm:presLayoutVars>
          <dgm:bulletEnabled val="1"/>
        </dgm:presLayoutVars>
      </dgm:prSet>
      <dgm:spPr/>
      <dgm:t>
        <a:bodyPr/>
        <a:lstStyle/>
        <a:p>
          <a:endParaRPr lang="en-US"/>
        </a:p>
      </dgm:t>
    </dgm:pt>
    <dgm:pt modelId="{EF95B4AB-FF77-4DA5-A31F-949ABBE53AF6}" type="pres">
      <dgm:prSet presAssocID="{C3947663-6DF7-4F59-A204-F0BABAEC901B}" presName="line3" presStyleLbl="callout" presStyleIdx="4" presStyleCnt="6"/>
      <dgm:spPr/>
    </dgm:pt>
    <dgm:pt modelId="{738CD717-8A32-4F88-ADF2-F9C9808C8D1B}" type="pres">
      <dgm:prSet presAssocID="{C3947663-6DF7-4F59-A204-F0BABAEC901B}" presName="d3" presStyleLbl="callout" presStyleIdx="5" presStyleCnt="6"/>
      <dgm:spPr/>
    </dgm:pt>
  </dgm:ptLst>
  <dgm:cxnLst>
    <dgm:cxn modelId="{AA2BF9B5-983C-E74D-82FA-294E2B50F7CC}" type="presOf" srcId="{0924C25E-8B82-4116-8FE4-0BC7D1595113}" destId="{26C11213-1DEB-49E0-9C5A-DCD061B53031}" srcOrd="0" destOrd="0" presId="urn:microsoft.com/office/officeart/2005/8/layout/target1"/>
    <dgm:cxn modelId="{03AC6C1A-A6AB-4E9B-B1C6-6C6D6EF83133}" srcId="{7674E3E7-8E6E-4C11-BB30-972642F6ED24}" destId="{EBCB6E15-395E-4FCB-8B60-070302691456}" srcOrd="1" destOrd="0" parTransId="{6677CB5D-37AC-4F63-9931-C9A43F6A79CE}" sibTransId="{ADAFC48C-8D6A-4401-B838-53021208A881}"/>
    <dgm:cxn modelId="{97D03774-7E33-7343-A14B-079F7DAB3F62}" type="presOf" srcId="{7674E3E7-8E6E-4C11-BB30-972642F6ED24}" destId="{376F38EC-94BD-4800-9D23-BD4BC6D2C794}" srcOrd="0" destOrd="0" presId="urn:microsoft.com/office/officeart/2005/8/layout/target1"/>
    <dgm:cxn modelId="{D99A543B-3617-AE4A-AF04-4BF891670A61}" type="presOf" srcId="{EBCB6E15-395E-4FCB-8B60-070302691456}" destId="{AE3B52CA-DA3C-4FD9-AE21-D44D6EACE923}" srcOrd="0" destOrd="0" presId="urn:microsoft.com/office/officeart/2005/8/layout/target1"/>
    <dgm:cxn modelId="{C845611F-C7BD-E946-BA07-08FE86015D37}" type="presOf" srcId="{C3947663-6DF7-4F59-A204-F0BABAEC901B}" destId="{0F239ED2-C907-46E6-B7BC-52576A1C5742}" srcOrd="0" destOrd="0" presId="urn:microsoft.com/office/officeart/2005/8/layout/target1"/>
    <dgm:cxn modelId="{F72FF5FD-7219-4051-8FBF-A9751FAD4823}" srcId="{7674E3E7-8E6E-4C11-BB30-972642F6ED24}" destId="{C3947663-6DF7-4F59-A204-F0BABAEC901B}" srcOrd="2" destOrd="0" parTransId="{EDC083A6-F59E-40FC-98D8-B0A5D4284A5D}" sibTransId="{ACC85007-8198-4958-8F94-80AE7DE505B8}"/>
    <dgm:cxn modelId="{31A4A139-4097-4D65-BDA1-C87A1028DCC1}" srcId="{7674E3E7-8E6E-4C11-BB30-972642F6ED24}" destId="{0924C25E-8B82-4116-8FE4-0BC7D1595113}" srcOrd="0" destOrd="0" parTransId="{FDE805C1-4D96-4E05-8FE1-B380C258C260}" sibTransId="{AD1A92EC-F0D8-4FA9-B68E-05E98927D5EE}"/>
    <dgm:cxn modelId="{DF5DAC89-4CF9-B045-8149-73281E8A202C}" type="presParOf" srcId="{376F38EC-94BD-4800-9D23-BD4BC6D2C794}" destId="{3DBDD852-4D87-4C49-886D-B184E56B8B35}" srcOrd="0" destOrd="0" presId="urn:microsoft.com/office/officeart/2005/8/layout/target1"/>
    <dgm:cxn modelId="{1229467C-389B-224C-B052-6E33EC144A79}" type="presParOf" srcId="{376F38EC-94BD-4800-9D23-BD4BC6D2C794}" destId="{26C11213-1DEB-49E0-9C5A-DCD061B53031}" srcOrd="1" destOrd="0" presId="urn:microsoft.com/office/officeart/2005/8/layout/target1"/>
    <dgm:cxn modelId="{C271326E-7524-6048-B658-C2A67BBEC2CA}" type="presParOf" srcId="{376F38EC-94BD-4800-9D23-BD4BC6D2C794}" destId="{3E653C45-5735-48CE-8ADA-764832D05F3A}" srcOrd="2" destOrd="0" presId="urn:microsoft.com/office/officeart/2005/8/layout/target1"/>
    <dgm:cxn modelId="{C755E4F1-B33E-5E4B-8D90-10FC5A579749}" type="presParOf" srcId="{376F38EC-94BD-4800-9D23-BD4BC6D2C794}" destId="{BFF43D07-F044-42A3-BB55-89665B90ABCA}" srcOrd="3" destOrd="0" presId="urn:microsoft.com/office/officeart/2005/8/layout/target1"/>
    <dgm:cxn modelId="{A0B065F4-F920-4947-BEF1-243EACAE95E8}" type="presParOf" srcId="{376F38EC-94BD-4800-9D23-BD4BC6D2C794}" destId="{6D3FEF38-6551-4367-ADF5-E7AF5EE4E4D1}" srcOrd="4" destOrd="0" presId="urn:microsoft.com/office/officeart/2005/8/layout/target1"/>
    <dgm:cxn modelId="{1DF6B982-2A51-F04B-B18D-2F0939D4CD22}" type="presParOf" srcId="{376F38EC-94BD-4800-9D23-BD4BC6D2C794}" destId="{AE3B52CA-DA3C-4FD9-AE21-D44D6EACE923}" srcOrd="5" destOrd="0" presId="urn:microsoft.com/office/officeart/2005/8/layout/target1"/>
    <dgm:cxn modelId="{798D572A-E5CE-6345-ACA0-73B277844828}" type="presParOf" srcId="{376F38EC-94BD-4800-9D23-BD4BC6D2C794}" destId="{89A3AB0E-F33B-40B6-B484-54E9BF6BA031}" srcOrd="6" destOrd="0" presId="urn:microsoft.com/office/officeart/2005/8/layout/target1"/>
    <dgm:cxn modelId="{822EDD85-C036-3C45-9D10-5BB1643C70CE}" type="presParOf" srcId="{376F38EC-94BD-4800-9D23-BD4BC6D2C794}" destId="{DEAE69F4-500D-48AD-AB68-8AAAA7C079D9}" srcOrd="7" destOrd="0" presId="urn:microsoft.com/office/officeart/2005/8/layout/target1"/>
    <dgm:cxn modelId="{657F36F2-22C7-A349-AF17-2DF88600B7E9}" type="presParOf" srcId="{376F38EC-94BD-4800-9D23-BD4BC6D2C794}" destId="{87243F2A-84C8-4B39-9882-E39197531C6E}" srcOrd="8" destOrd="0" presId="urn:microsoft.com/office/officeart/2005/8/layout/target1"/>
    <dgm:cxn modelId="{DB7C1C02-D7E9-F040-9DE3-A432041D8AAB}" type="presParOf" srcId="{376F38EC-94BD-4800-9D23-BD4BC6D2C794}" destId="{0F239ED2-C907-46E6-B7BC-52576A1C5742}" srcOrd="9" destOrd="0" presId="urn:microsoft.com/office/officeart/2005/8/layout/target1"/>
    <dgm:cxn modelId="{7CD92214-4828-3240-B3CA-A04D2C3E6B62}" type="presParOf" srcId="{376F38EC-94BD-4800-9D23-BD4BC6D2C794}" destId="{EF95B4AB-FF77-4DA5-A31F-949ABBE53AF6}" srcOrd="10" destOrd="0" presId="urn:microsoft.com/office/officeart/2005/8/layout/target1"/>
    <dgm:cxn modelId="{8BAA5CFA-6F25-EA4D-ABE7-CB90243EF564}" type="presParOf" srcId="{376F38EC-94BD-4800-9D23-BD4BC6D2C794}" destId="{738CD717-8A32-4F88-ADF2-F9C9808C8D1B}" srcOrd="11" destOrd="0" presId="urn:microsoft.com/office/officeart/2005/8/layout/targe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5058173A-C1A2-448B-AA2A-4EB4FFAD7BEC}" type="doc">
      <dgm:prSet loTypeId="urn:microsoft.com/office/officeart/2009/layout/CircleArrowProcess" loCatId="process" qsTypeId="urn:microsoft.com/office/officeart/2005/8/quickstyle/simple1" qsCatId="simple" csTypeId="urn:microsoft.com/office/officeart/2005/8/colors/accent1_2" csCatId="accent1" phldr="1"/>
      <dgm:spPr/>
      <dgm:t>
        <a:bodyPr/>
        <a:lstStyle/>
        <a:p>
          <a:endParaRPr lang="en-US"/>
        </a:p>
      </dgm:t>
    </dgm:pt>
    <dgm:pt modelId="{A72A7C0A-5B8F-4B41-A6F4-50E02A8E1805}">
      <dgm:prSet phldrT="[Texto]" custT="1"/>
      <dgm:spPr/>
      <dgm:t>
        <a:bodyPr/>
        <a:lstStyle/>
        <a:p>
          <a:r>
            <a:rPr lang="en-US" sz="1300" dirty="0" smtClean="0"/>
            <a:t>More than 10 agreements between countries of  PA</a:t>
          </a:r>
          <a:endParaRPr lang="en-US" sz="1300" dirty="0"/>
        </a:p>
      </dgm:t>
    </dgm:pt>
    <dgm:pt modelId="{B8AEB2C6-F17B-4E18-AA17-A3B3E94878F6}" type="parTrans" cxnId="{81B2C784-F667-4A85-B116-07FA6ED8D56A}">
      <dgm:prSet/>
      <dgm:spPr/>
      <dgm:t>
        <a:bodyPr/>
        <a:lstStyle/>
        <a:p>
          <a:endParaRPr lang="en-US"/>
        </a:p>
      </dgm:t>
    </dgm:pt>
    <dgm:pt modelId="{B94F32D4-522C-4B95-A135-0CA699D15B80}" type="sibTrans" cxnId="{81B2C784-F667-4A85-B116-07FA6ED8D56A}">
      <dgm:prSet/>
      <dgm:spPr/>
      <dgm:t>
        <a:bodyPr/>
        <a:lstStyle/>
        <a:p>
          <a:endParaRPr lang="en-US"/>
        </a:p>
      </dgm:t>
    </dgm:pt>
    <dgm:pt modelId="{01F85C83-25AA-434A-852F-86B61611C479}">
      <dgm:prSet phldrT="[Texto]" custT="1"/>
      <dgm:spPr/>
      <dgm:t>
        <a:bodyPr/>
        <a:lstStyle/>
        <a:p>
          <a:r>
            <a:rPr lang="en-US" sz="1400" dirty="0" smtClean="0"/>
            <a:t>Liberal professions</a:t>
          </a:r>
          <a:endParaRPr lang="en-US" sz="1400" dirty="0"/>
        </a:p>
      </dgm:t>
    </dgm:pt>
    <dgm:pt modelId="{670F88E3-BCA8-48E9-8FFA-F785B136C212}" type="parTrans" cxnId="{125019E6-0541-4601-BBC0-AF258DD886DC}">
      <dgm:prSet/>
      <dgm:spPr/>
      <dgm:t>
        <a:bodyPr/>
        <a:lstStyle/>
        <a:p>
          <a:endParaRPr lang="en-US"/>
        </a:p>
      </dgm:t>
    </dgm:pt>
    <dgm:pt modelId="{34FAFFB4-8F69-4E61-BA3A-D680B7BE893F}" type="sibTrans" cxnId="{125019E6-0541-4601-BBC0-AF258DD886DC}">
      <dgm:prSet/>
      <dgm:spPr/>
      <dgm:t>
        <a:bodyPr/>
        <a:lstStyle/>
        <a:p>
          <a:endParaRPr lang="en-US"/>
        </a:p>
      </dgm:t>
    </dgm:pt>
    <dgm:pt modelId="{F4734701-A86C-40AF-988C-AED1D814B5C5}">
      <dgm:prSet phldrT="[Texto]" custT="1"/>
      <dgm:spPr/>
      <dgm:t>
        <a:bodyPr/>
        <a:lstStyle/>
        <a:p>
          <a:r>
            <a:rPr lang="en-US" sz="1300" dirty="0" smtClean="0"/>
            <a:t>Validation and recognition of qualifications</a:t>
          </a:r>
          <a:endParaRPr lang="en-US" sz="1300" dirty="0"/>
        </a:p>
      </dgm:t>
    </dgm:pt>
    <dgm:pt modelId="{46E739D6-4F00-4A03-BD76-D4726A1DBB0E}" type="parTrans" cxnId="{B21A267B-4974-495A-857A-2396D31FA43B}">
      <dgm:prSet/>
      <dgm:spPr/>
      <dgm:t>
        <a:bodyPr/>
        <a:lstStyle/>
        <a:p>
          <a:endParaRPr lang="en-US"/>
        </a:p>
      </dgm:t>
    </dgm:pt>
    <dgm:pt modelId="{3936353A-7ED0-4700-B036-BD2833B64B43}" type="sibTrans" cxnId="{B21A267B-4974-495A-857A-2396D31FA43B}">
      <dgm:prSet/>
      <dgm:spPr/>
      <dgm:t>
        <a:bodyPr/>
        <a:lstStyle/>
        <a:p>
          <a:endParaRPr lang="en-US"/>
        </a:p>
      </dgm:t>
    </dgm:pt>
    <dgm:pt modelId="{E9D5A7AB-532B-4751-99D1-7AC294E983EE}">
      <dgm:prSet phldrT="[Texto]"/>
      <dgm:spPr/>
      <dgm:t>
        <a:bodyPr/>
        <a:lstStyle/>
        <a:p>
          <a:r>
            <a:rPr lang="en-US" dirty="0" smtClean="0"/>
            <a:t>Regional Convention of Studies, Diplomas and Degrees in Higher Education in Latin America and the Caribbean</a:t>
          </a:r>
          <a:endParaRPr lang="en-US" dirty="0"/>
        </a:p>
      </dgm:t>
    </dgm:pt>
    <dgm:pt modelId="{D3710546-309D-409D-91BE-EB158E5B5E49}" type="parTrans" cxnId="{5BDBEE40-9BE2-4F6C-B188-232E91326B59}">
      <dgm:prSet/>
      <dgm:spPr/>
      <dgm:t>
        <a:bodyPr/>
        <a:lstStyle/>
        <a:p>
          <a:endParaRPr lang="en-US"/>
        </a:p>
      </dgm:t>
    </dgm:pt>
    <dgm:pt modelId="{2F11CA80-F36E-41A8-AE28-0DAFAA027170}" type="sibTrans" cxnId="{5BDBEE40-9BE2-4F6C-B188-232E91326B59}">
      <dgm:prSet/>
      <dgm:spPr/>
      <dgm:t>
        <a:bodyPr/>
        <a:lstStyle/>
        <a:p>
          <a:endParaRPr lang="en-US"/>
        </a:p>
      </dgm:t>
    </dgm:pt>
    <dgm:pt modelId="{90866AD5-9104-449A-95BA-62EE66A0AFAA}" type="pres">
      <dgm:prSet presAssocID="{5058173A-C1A2-448B-AA2A-4EB4FFAD7BEC}" presName="Name0" presStyleCnt="0">
        <dgm:presLayoutVars>
          <dgm:chMax val="7"/>
          <dgm:chPref val="7"/>
          <dgm:dir/>
          <dgm:animLvl val="lvl"/>
        </dgm:presLayoutVars>
      </dgm:prSet>
      <dgm:spPr/>
      <dgm:t>
        <a:bodyPr/>
        <a:lstStyle/>
        <a:p>
          <a:endParaRPr lang="en-US"/>
        </a:p>
      </dgm:t>
    </dgm:pt>
    <dgm:pt modelId="{8EF45829-7446-4600-884D-FE6488EEA4DD}" type="pres">
      <dgm:prSet presAssocID="{A72A7C0A-5B8F-4B41-A6F4-50E02A8E1805}" presName="Accent1" presStyleCnt="0"/>
      <dgm:spPr/>
    </dgm:pt>
    <dgm:pt modelId="{B5F735CA-DCB6-40A6-9F97-BD37CBF71316}" type="pres">
      <dgm:prSet presAssocID="{A72A7C0A-5B8F-4B41-A6F4-50E02A8E1805}" presName="Accent" presStyleLbl="node1" presStyleIdx="0" presStyleCnt="4"/>
      <dgm:spPr/>
    </dgm:pt>
    <dgm:pt modelId="{B1C63D85-FBB2-457B-8B72-C55287D4B2F9}" type="pres">
      <dgm:prSet presAssocID="{A72A7C0A-5B8F-4B41-A6F4-50E02A8E1805}" presName="Parent1" presStyleLbl="revTx" presStyleIdx="0" presStyleCnt="4" custLinFactNeighborX="875" custLinFactNeighborY="-12805">
        <dgm:presLayoutVars>
          <dgm:chMax val="1"/>
          <dgm:chPref val="1"/>
          <dgm:bulletEnabled val="1"/>
        </dgm:presLayoutVars>
      </dgm:prSet>
      <dgm:spPr/>
      <dgm:t>
        <a:bodyPr/>
        <a:lstStyle/>
        <a:p>
          <a:endParaRPr lang="en-US"/>
        </a:p>
      </dgm:t>
    </dgm:pt>
    <dgm:pt modelId="{E4B0B0EB-9849-40BD-937E-1E59855AA31A}" type="pres">
      <dgm:prSet presAssocID="{01F85C83-25AA-434A-852F-86B61611C479}" presName="Accent2" presStyleCnt="0"/>
      <dgm:spPr/>
    </dgm:pt>
    <dgm:pt modelId="{EB773F94-D015-484C-BDAD-C3E82EC7F0AC}" type="pres">
      <dgm:prSet presAssocID="{01F85C83-25AA-434A-852F-86B61611C479}" presName="Accent" presStyleLbl="node1" presStyleIdx="1" presStyleCnt="4"/>
      <dgm:spPr/>
    </dgm:pt>
    <dgm:pt modelId="{1B15451A-FEAF-4841-9107-DBBD3157B04C}" type="pres">
      <dgm:prSet presAssocID="{01F85C83-25AA-434A-852F-86B61611C479}" presName="Parent2" presStyleLbl="revTx" presStyleIdx="1" presStyleCnt="4">
        <dgm:presLayoutVars>
          <dgm:chMax val="1"/>
          <dgm:chPref val="1"/>
          <dgm:bulletEnabled val="1"/>
        </dgm:presLayoutVars>
      </dgm:prSet>
      <dgm:spPr/>
      <dgm:t>
        <a:bodyPr/>
        <a:lstStyle/>
        <a:p>
          <a:endParaRPr lang="en-US"/>
        </a:p>
      </dgm:t>
    </dgm:pt>
    <dgm:pt modelId="{5C4BBD23-0C2D-4086-B6A3-6D2E77227F2F}" type="pres">
      <dgm:prSet presAssocID="{F4734701-A86C-40AF-988C-AED1D814B5C5}" presName="Accent3" presStyleCnt="0"/>
      <dgm:spPr/>
    </dgm:pt>
    <dgm:pt modelId="{1BC7B42F-84B7-4E5D-86BA-8B311B71BB93}" type="pres">
      <dgm:prSet presAssocID="{F4734701-A86C-40AF-988C-AED1D814B5C5}" presName="Accent" presStyleLbl="node1" presStyleIdx="2" presStyleCnt="4"/>
      <dgm:spPr>
        <a:blipFill rotWithShape="0">
          <a:blip xmlns:r="http://schemas.openxmlformats.org/officeDocument/2006/relationships" r:embed="rId1"/>
          <a:stretch>
            <a:fillRect/>
          </a:stretch>
        </a:blipFill>
      </dgm:spPr>
      <dgm:t>
        <a:bodyPr/>
        <a:lstStyle/>
        <a:p>
          <a:endParaRPr lang="en-US"/>
        </a:p>
      </dgm:t>
    </dgm:pt>
    <dgm:pt modelId="{9ABA95F8-0DB5-4948-BBC3-95855D0EB173}" type="pres">
      <dgm:prSet presAssocID="{F4734701-A86C-40AF-988C-AED1D814B5C5}" presName="Parent3" presStyleLbl="revTx" presStyleIdx="2" presStyleCnt="4" custScaleX="124290">
        <dgm:presLayoutVars>
          <dgm:chMax val="1"/>
          <dgm:chPref val="1"/>
          <dgm:bulletEnabled val="1"/>
        </dgm:presLayoutVars>
      </dgm:prSet>
      <dgm:spPr/>
      <dgm:t>
        <a:bodyPr/>
        <a:lstStyle/>
        <a:p>
          <a:endParaRPr lang="en-US"/>
        </a:p>
      </dgm:t>
    </dgm:pt>
    <dgm:pt modelId="{3FA4CC0A-D3E3-4089-A791-A24D2770001B}" type="pres">
      <dgm:prSet presAssocID="{E9D5A7AB-532B-4751-99D1-7AC294E983EE}" presName="Accent4" presStyleCnt="0"/>
      <dgm:spPr/>
    </dgm:pt>
    <dgm:pt modelId="{B58B22A3-A303-4A5D-8917-7C35A48167EC}" type="pres">
      <dgm:prSet presAssocID="{E9D5A7AB-532B-4751-99D1-7AC294E983EE}" presName="Accent" presStyleLbl="node1" presStyleIdx="3" presStyleCnt="4"/>
      <dgm:spPr/>
    </dgm:pt>
    <dgm:pt modelId="{A69E72E0-6DBA-4F10-A3F2-08A89FF6F588}" type="pres">
      <dgm:prSet presAssocID="{E9D5A7AB-532B-4751-99D1-7AC294E983EE}" presName="Parent4" presStyleLbl="revTx" presStyleIdx="3" presStyleCnt="4" custScaleX="118899" custScaleY="173207">
        <dgm:presLayoutVars>
          <dgm:chMax val="1"/>
          <dgm:chPref val="1"/>
          <dgm:bulletEnabled val="1"/>
        </dgm:presLayoutVars>
      </dgm:prSet>
      <dgm:spPr/>
      <dgm:t>
        <a:bodyPr/>
        <a:lstStyle/>
        <a:p>
          <a:endParaRPr lang="en-US"/>
        </a:p>
      </dgm:t>
    </dgm:pt>
  </dgm:ptLst>
  <dgm:cxnLst>
    <dgm:cxn modelId="{F09C21F9-7E53-8949-8DD1-2B8D14C0C649}" type="presOf" srcId="{A72A7C0A-5B8F-4B41-A6F4-50E02A8E1805}" destId="{B1C63D85-FBB2-457B-8B72-C55287D4B2F9}" srcOrd="0" destOrd="0" presId="urn:microsoft.com/office/officeart/2009/layout/CircleArrowProcess"/>
    <dgm:cxn modelId="{125019E6-0541-4601-BBC0-AF258DD886DC}" srcId="{5058173A-C1A2-448B-AA2A-4EB4FFAD7BEC}" destId="{01F85C83-25AA-434A-852F-86B61611C479}" srcOrd="1" destOrd="0" parTransId="{670F88E3-BCA8-48E9-8FFA-F785B136C212}" sibTransId="{34FAFFB4-8F69-4E61-BA3A-D680B7BE893F}"/>
    <dgm:cxn modelId="{81B2C784-F667-4A85-B116-07FA6ED8D56A}" srcId="{5058173A-C1A2-448B-AA2A-4EB4FFAD7BEC}" destId="{A72A7C0A-5B8F-4B41-A6F4-50E02A8E1805}" srcOrd="0" destOrd="0" parTransId="{B8AEB2C6-F17B-4E18-AA17-A3B3E94878F6}" sibTransId="{B94F32D4-522C-4B95-A135-0CA699D15B80}"/>
    <dgm:cxn modelId="{B21A267B-4974-495A-857A-2396D31FA43B}" srcId="{5058173A-C1A2-448B-AA2A-4EB4FFAD7BEC}" destId="{F4734701-A86C-40AF-988C-AED1D814B5C5}" srcOrd="2" destOrd="0" parTransId="{46E739D6-4F00-4A03-BD76-D4726A1DBB0E}" sibTransId="{3936353A-7ED0-4700-B036-BD2833B64B43}"/>
    <dgm:cxn modelId="{12DA4348-0230-D743-B810-12304B43B987}" type="presOf" srcId="{F4734701-A86C-40AF-988C-AED1D814B5C5}" destId="{9ABA95F8-0DB5-4948-BBC3-95855D0EB173}" srcOrd="0" destOrd="0" presId="urn:microsoft.com/office/officeart/2009/layout/CircleArrowProcess"/>
    <dgm:cxn modelId="{BA6CEA0C-FB16-6740-9AF0-9F2A6208413B}" type="presOf" srcId="{5058173A-C1A2-448B-AA2A-4EB4FFAD7BEC}" destId="{90866AD5-9104-449A-95BA-62EE66A0AFAA}" srcOrd="0" destOrd="0" presId="urn:microsoft.com/office/officeart/2009/layout/CircleArrowProcess"/>
    <dgm:cxn modelId="{5BDBEE40-9BE2-4F6C-B188-232E91326B59}" srcId="{5058173A-C1A2-448B-AA2A-4EB4FFAD7BEC}" destId="{E9D5A7AB-532B-4751-99D1-7AC294E983EE}" srcOrd="3" destOrd="0" parTransId="{D3710546-309D-409D-91BE-EB158E5B5E49}" sibTransId="{2F11CA80-F36E-41A8-AE28-0DAFAA027170}"/>
    <dgm:cxn modelId="{D14F1E51-B8F8-F546-A102-27F1045C7B44}" type="presOf" srcId="{01F85C83-25AA-434A-852F-86B61611C479}" destId="{1B15451A-FEAF-4841-9107-DBBD3157B04C}" srcOrd="0" destOrd="0" presId="urn:microsoft.com/office/officeart/2009/layout/CircleArrowProcess"/>
    <dgm:cxn modelId="{949F4629-23DB-594C-8B87-C3D176C90255}" type="presOf" srcId="{E9D5A7AB-532B-4751-99D1-7AC294E983EE}" destId="{A69E72E0-6DBA-4F10-A3F2-08A89FF6F588}" srcOrd="0" destOrd="0" presId="urn:microsoft.com/office/officeart/2009/layout/CircleArrowProcess"/>
    <dgm:cxn modelId="{8799333C-3FF1-D74E-9385-7F8964A2059B}" type="presParOf" srcId="{90866AD5-9104-449A-95BA-62EE66A0AFAA}" destId="{8EF45829-7446-4600-884D-FE6488EEA4DD}" srcOrd="0" destOrd="0" presId="urn:microsoft.com/office/officeart/2009/layout/CircleArrowProcess"/>
    <dgm:cxn modelId="{E5E8FD38-A902-D740-81AD-1FDE305F1F64}" type="presParOf" srcId="{8EF45829-7446-4600-884D-FE6488EEA4DD}" destId="{B5F735CA-DCB6-40A6-9F97-BD37CBF71316}" srcOrd="0" destOrd="0" presId="urn:microsoft.com/office/officeart/2009/layout/CircleArrowProcess"/>
    <dgm:cxn modelId="{BB9D35D5-35CC-C247-A6B4-9E6F4889CDA7}" type="presParOf" srcId="{90866AD5-9104-449A-95BA-62EE66A0AFAA}" destId="{B1C63D85-FBB2-457B-8B72-C55287D4B2F9}" srcOrd="1" destOrd="0" presId="urn:microsoft.com/office/officeart/2009/layout/CircleArrowProcess"/>
    <dgm:cxn modelId="{D0FA983D-D804-3542-84C4-17CFCA6D9928}" type="presParOf" srcId="{90866AD5-9104-449A-95BA-62EE66A0AFAA}" destId="{E4B0B0EB-9849-40BD-937E-1E59855AA31A}" srcOrd="2" destOrd="0" presId="urn:microsoft.com/office/officeart/2009/layout/CircleArrowProcess"/>
    <dgm:cxn modelId="{3ECC76CB-4A96-B54A-9CBB-40BB5D1B8275}" type="presParOf" srcId="{E4B0B0EB-9849-40BD-937E-1E59855AA31A}" destId="{EB773F94-D015-484C-BDAD-C3E82EC7F0AC}" srcOrd="0" destOrd="0" presId="urn:microsoft.com/office/officeart/2009/layout/CircleArrowProcess"/>
    <dgm:cxn modelId="{B536462A-5C1F-394A-A561-52E9416314C0}" type="presParOf" srcId="{90866AD5-9104-449A-95BA-62EE66A0AFAA}" destId="{1B15451A-FEAF-4841-9107-DBBD3157B04C}" srcOrd="3" destOrd="0" presId="urn:microsoft.com/office/officeart/2009/layout/CircleArrowProcess"/>
    <dgm:cxn modelId="{63DCFB64-67BF-6548-B441-5D91E9E7F26C}" type="presParOf" srcId="{90866AD5-9104-449A-95BA-62EE66A0AFAA}" destId="{5C4BBD23-0C2D-4086-B6A3-6D2E77227F2F}" srcOrd="4" destOrd="0" presId="urn:microsoft.com/office/officeart/2009/layout/CircleArrowProcess"/>
    <dgm:cxn modelId="{18250272-EB5A-0147-8DE2-28A99E88D6FF}" type="presParOf" srcId="{5C4BBD23-0C2D-4086-B6A3-6D2E77227F2F}" destId="{1BC7B42F-84B7-4E5D-86BA-8B311B71BB93}" srcOrd="0" destOrd="0" presId="urn:microsoft.com/office/officeart/2009/layout/CircleArrowProcess"/>
    <dgm:cxn modelId="{B61D555E-F511-154D-9595-2F681722ED6A}" type="presParOf" srcId="{90866AD5-9104-449A-95BA-62EE66A0AFAA}" destId="{9ABA95F8-0DB5-4948-BBC3-95855D0EB173}" srcOrd="5" destOrd="0" presId="urn:microsoft.com/office/officeart/2009/layout/CircleArrowProcess"/>
    <dgm:cxn modelId="{465FBA55-DE82-2A44-965F-F1B2281F8608}" type="presParOf" srcId="{90866AD5-9104-449A-95BA-62EE66A0AFAA}" destId="{3FA4CC0A-D3E3-4089-A791-A24D2770001B}" srcOrd="6" destOrd="0" presId="urn:microsoft.com/office/officeart/2009/layout/CircleArrowProcess"/>
    <dgm:cxn modelId="{6C9B8567-7C7C-DA42-A0DA-4CDFB2B1FD6B}" type="presParOf" srcId="{3FA4CC0A-D3E3-4089-A791-A24D2770001B}" destId="{B58B22A3-A303-4A5D-8917-7C35A48167EC}" srcOrd="0" destOrd="0" presId="urn:microsoft.com/office/officeart/2009/layout/CircleArrowProcess"/>
    <dgm:cxn modelId="{E67E3492-FE7B-2445-AD27-35D6D18BE183}" type="presParOf" srcId="{90866AD5-9104-449A-95BA-62EE66A0AFAA}" destId="{A69E72E0-6DBA-4F10-A3F2-08A89FF6F588}" srcOrd="7" destOrd="0" presId="urn:microsoft.com/office/officeart/2009/layout/CircleArrowProces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1689D37-0515-40D9-BCAA-AC810A303BB8}"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US"/>
        </a:p>
      </dgm:t>
    </dgm:pt>
    <dgm:pt modelId="{B05EE325-7A93-4B6A-A271-242225C9206A}">
      <dgm:prSet phldrT="[Texto]"/>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b="1" dirty="0" smtClean="0"/>
            <a:t>Mechanism of regional, economic and trade integration.</a:t>
          </a:r>
          <a:endParaRPr lang="en-US" b="1" dirty="0"/>
        </a:p>
      </dgm:t>
    </dgm:pt>
    <dgm:pt modelId="{FBB1D030-0741-41FD-AC92-F8F2639C871B}" type="parTrans" cxnId="{0BA068EF-D78A-4F3A-8DCB-ED6BAD570C69}">
      <dgm:prSet/>
      <dgm:spPr/>
      <dgm:t>
        <a:bodyPr/>
        <a:lstStyle/>
        <a:p>
          <a:endParaRPr lang="en-US"/>
        </a:p>
      </dgm:t>
    </dgm:pt>
    <dgm:pt modelId="{A0A6E2A5-B379-435D-A42E-8EC9C55CB19B}" type="sibTrans" cxnId="{0BA068EF-D78A-4F3A-8DCB-ED6BAD570C69}">
      <dgm:prSet/>
      <dgm:spPr/>
      <dgm:t>
        <a:bodyPr/>
        <a:lstStyle/>
        <a:p>
          <a:endParaRPr lang="en-US"/>
        </a:p>
      </dgm:t>
    </dgm:pt>
    <dgm:pt modelId="{97747A0E-9E63-4DB7-9EF5-E32F41D63B9E}">
      <dgm:prSet phldrT="[Texto]"/>
      <dgm:spPr/>
      <dgm:t>
        <a:bodyPr/>
        <a:lstStyle/>
        <a:p>
          <a:r>
            <a:rPr lang="en-US" b="1" noProof="0" dirty="0" smtClean="0"/>
            <a:t>Between </a:t>
          </a:r>
          <a:r>
            <a:rPr lang="es-CO" b="1" dirty="0" smtClean="0"/>
            <a:t>Chile, Colombia, </a:t>
          </a:r>
          <a:r>
            <a:rPr lang="es-CO" b="1" dirty="0" err="1" smtClean="0"/>
            <a:t>Mexico</a:t>
          </a:r>
          <a:r>
            <a:rPr lang="es-CO" b="1" dirty="0" smtClean="0"/>
            <a:t> and </a:t>
          </a:r>
          <a:r>
            <a:rPr lang="es-CO" b="1" dirty="0" err="1" smtClean="0"/>
            <a:t>Peru</a:t>
          </a:r>
          <a:r>
            <a:rPr lang="es-CO" b="1" dirty="0" smtClean="0"/>
            <a:t>.</a:t>
          </a:r>
          <a:endParaRPr lang="en-US" b="1" dirty="0"/>
        </a:p>
      </dgm:t>
    </dgm:pt>
    <dgm:pt modelId="{A29ABE1E-9F84-4302-B719-6FF148298278}" type="parTrans" cxnId="{76857485-C00F-4D56-94FF-B70AD8FE4B55}">
      <dgm:prSet/>
      <dgm:spPr/>
      <dgm:t>
        <a:bodyPr/>
        <a:lstStyle/>
        <a:p>
          <a:endParaRPr lang="en-US"/>
        </a:p>
      </dgm:t>
    </dgm:pt>
    <dgm:pt modelId="{F2C11B79-A8F0-4874-A621-49EC53BAE617}" type="sibTrans" cxnId="{76857485-C00F-4D56-94FF-B70AD8FE4B55}">
      <dgm:prSet/>
      <dgm:spPr/>
      <dgm:t>
        <a:bodyPr/>
        <a:lstStyle/>
        <a:p>
          <a:endParaRPr lang="en-US"/>
        </a:p>
      </dgm:t>
    </dgm:pt>
    <dgm:pt modelId="{7BC666A0-A706-4474-A3C9-3333FC36BE24}">
      <dgm:prSet phldrT="[Texto]"/>
      <dgm:spPr/>
      <dgm:t>
        <a:bodyPr/>
        <a:lstStyle/>
        <a:p>
          <a:r>
            <a:rPr lang="en-US" b="1" dirty="0" smtClean="0"/>
            <a:t>Established on June 6</a:t>
          </a:r>
          <a:r>
            <a:rPr lang="en-US" b="1" baseline="30000" dirty="0" smtClean="0"/>
            <a:t>th</a:t>
          </a:r>
          <a:r>
            <a:rPr lang="en-US" b="1" dirty="0" smtClean="0"/>
            <a:t>, 2012 in a</a:t>
          </a:r>
          <a:r>
            <a:rPr lang="es-CO" b="1" dirty="0" smtClean="0"/>
            <a:t> </a:t>
          </a:r>
          <a:r>
            <a:rPr lang="en-US" b="1" dirty="0" smtClean="0"/>
            <a:t>memorandum of understanding</a:t>
          </a:r>
          <a:endParaRPr lang="en-US" b="1" dirty="0"/>
        </a:p>
      </dgm:t>
    </dgm:pt>
    <dgm:pt modelId="{CF736361-F5A6-462A-B430-8C0F3B9B6E2E}" type="parTrans" cxnId="{E92F67CB-398E-414A-A01A-99BE8E8DA508}">
      <dgm:prSet/>
      <dgm:spPr/>
      <dgm:t>
        <a:bodyPr/>
        <a:lstStyle/>
        <a:p>
          <a:endParaRPr lang="en-US"/>
        </a:p>
      </dgm:t>
    </dgm:pt>
    <dgm:pt modelId="{77B2293A-24FA-4172-99C9-2D541E5C28BE}" type="sibTrans" cxnId="{E92F67CB-398E-414A-A01A-99BE8E8DA508}">
      <dgm:prSet/>
      <dgm:spPr/>
      <dgm:t>
        <a:bodyPr/>
        <a:lstStyle/>
        <a:p>
          <a:endParaRPr lang="en-US"/>
        </a:p>
      </dgm:t>
    </dgm:pt>
    <dgm:pt modelId="{55EEAFD5-BD0E-420B-B827-65E2E293EBBC}">
      <dgm:prSet phldrT="[Texto]"/>
      <dgm:spPr/>
      <dgm:t>
        <a:bodyPr/>
        <a:lstStyle/>
        <a:p>
          <a:r>
            <a:rPr lang="en-US" b="1" dirty="0" smtClean="0"/>
            <a:t>In order to create markets between its members, for increased competitiveness.</a:t>
          </a:r>
          <a:endParaRPr lang="en-US" b="1" dirty="0"/>
        </a:p>
      </dgm:t>
    </dgm:pt>
    <dgm:pt modelId="{F0F9D5F0-16D2-430A-BB7C-36D6B96A5EC2}" type="parTrans" cxnId="{7D8897FB-8679-46AB-B655-0624783DC5EB}">
      <dgm:prSet/>
      <dgm:spPr/>
      <dgm:t>
        <a:bodyPr/>
        <a:lstStyle/>
        <a:p>
          <a:endParaRPr lang="en-US"/>
        </a:p>
      </dgm:t>
    </dgm:pt>
    <dgm:pt modelId="{77293EFF-7025-4D6F-AF0B-694042CD90A2}" type="sibTrans" cxnId="{7D8897FB-8679-46AB-B655-0624783DC5EB}">
      <dgm:prSet/>
      <dgm:spPr/>
      <dgm:t>
        <a:bodyPr/>
        <a:lstStyle/>
        <a:p>
          <a:endParaRPr lang="en-US"/>
        </a:p>
      </dgm:t>
    </dgm:pt>
    <dgm:pt modelId="{34F3552B-82C8-4536-89AB-114BDEADDACC}" type="pres">
      <dgm:prSet presAssocID="{F1689D37-0515-40D9-BCAA-AC810A303BB8}" presName="outerComposite" presStyleCnt="0">
        <dgm:presLayoutVars>
          <dgm:chMax val="5"/>
          <dgm:dir/>
          <dgm:resizeHandles val="exact"/>
        </dgm:presLayoutVars>
      </dgm:prSet>
      <dgm:spPr/>
      <dgm:t>
        <a:bodyPr/>
        <a:lstStyle/>
        <a:p>
          <a:endParaRPr lang="es-ES"/>
        </a:p>
      </dgm:t>
    </dgm:pt>
    <dgm:pt modelId="{A8EAB36D-9FD1-4311-AB10-B67F082D15F8}" type="pres">
      <dgm:prSet presAssocID="{F1689D37-0515-40D9-BCAA-AC810A303BB8}" presName="dummyMaxCanvas" presStyleCnt="0">
        <dgm:presLayoutVars/>
      </dgm:prSet>
      <dgm:spPr/>
    </dgm:pt>
    <dgm:pt modelId="{3AED11D7-9F59-45D7-B068-B75C554A83A2}" type="pres">
      <dgm:prSet presAssocID="{F1689D37-0515-40D9-BCAA-AC810A303BB8}" presName="FourNodes_1" presStyleLbl="node1" presStyleIdx="0" presStyleCnt="4">
        <dgm:presLayoutVars>
          <dgm:bulletEnabled val="1"/>
        </dgm:presLayoutVars>
      </dgm:prSet>
      <dgm:spPr/>
      <dgm:t>
        <a:bodyPr/>
        <a:lstStyle/>
        <a:p>
          <a:endParaRPr lang="en-US"/>
        </a:p>
      </dgm:t>
    </dgm:pt>
    <dgm:pt modelId="{458769F4-C3CC-4286-8250-7B94F9B81579}" type="pres">
      <dgm:prSet presAssocID="{F1689D37-0515-40D9-BCAA-AC810A303BB8}" presName="FourNodes_2" presStyleLbl="node1" presStyleIdx="1" presStyleCnt="4">
        <dgm:presLayoutVars>
          <dgm:bulletEnabled val="1"/>
        </dgm:presLayoutVars>
      </dgm:prSet>
      <dgm:spPr/>
      <dgm:t>
        <a:bodyPr/>
        <a:lstStyle/>
        <a:p>
          <a:endParaRPr lang="en-US"/>
        </a:p>
      </dgm:t>
    </dgm:pt>
    <dgm:pt modelId="{DBBA49EB-2138-4A75-8399-478DACEEE8EE}" type="pres">
      <dgm:prSet presAssocID="{F1689D37-0515-40D9-BCAA-AC810A303BB8}" presName="FourNodes_3" presStyleLbl="node1" presStyleIdx="2" presStyleCnt="4" custLinFactNeighborX="-1374" custLinFactNeighborY="-1037">
        <dgm:presLayoutVars>
          <dgm:bulletEnabled val="1"/>
        </dgm:presLayoutVars>
      </dgm:prSet>
      <dgm:spPr/>
      <dgm:t>
        <a:bodyPr/>
        <a:lstStyle/>
        <a:p>
          <a:endParaRPr lang="en-US"/>
        </a:p>
      </dgm:t>
    </dgm:pt>
    <dgm:pt modelId="{24DBEBEC-96F5-4C60-8A98-BCBB455C49AE}" type="pres">
      <dgm:prSet presAssocID="{F1689D37-0515-40D9-BCAA-AC810A303BB8}" presName="FourNodes_4" presStyleLbl="node1" presStyleIdx="3" presStyleCnt="4">
        <dgm:presLayoutVars>
          <dgm:bulletEnabled val="1"/>
        </dgm:presLayoutVars>
      </dgm:prSet>
      <dgm:spPr/>
      <dgm:t>
        <a:bodyPr/>
        <a:lstStyle/>
        <a:p>
          <a:endParaRPr lang="en-US"/>
        </a:p>
      </dgm:t>
    </dgm:pt>
    <dgm:pt modelId="{2B525826-2CE3-4C9E-9DA9-DE3513F2B6C5}" type="pres">
      <dgm:prSet presAssocID="{F1689D37-0515-40D9-BCAA-AC810A303BB8}" presName="FourConn_1-2" presStyleLbl="fgAccFollowNode1" presStyleIdx="0" presStyleCnt="3">
        <dgm:presLayoutVars>
          <dgm:bulletEnabled val="1"/>
        </dgm:presLayoutVars>
      </dgm:prSet>
      <dgm:spPr/>
      <dgm:t>
        <a:bodyPr/>
        <a:lstStyle/>
        <a:p>
          <a:endParaRPr lang="es-ES"/>
        </a:p>
      </dgm:t>
    </dgm:pt>
    <dgm:pt modelId="{13B1D05E-7E25-4A8A-BFCF-F79FABDB4DF9}" type="pres">
      <dgm:prSet presAssocID="{F1689D37-0515-40D9-BCAA-AC810A303BB8}" presName="FourConn_2-3" presStyleLbl="fgAccFollowNode1" presStyleIdx="1" presStyleCnt="3">
        <dgm:presLayoutVars>
          <dgm:bulletEnabled val="1"/>
        </dgm:presLayoutVars>
      </dgm:prSet>
      <dgm:spPr/>
      <dgm:t>
        <a:bodyPr/>
        <a:lstStyle/>
        <a:p>
          <a:endParaRPr lang="es-ES"/>
        </a:p>
      </dgm:t>
    </dgm:pt>
    <dgm:pt modelId="{06B5CF30-0FF9-451C-87CF-8329E26CB68D}" type="pres">
      <dgm:prSet presAssocID="{F1689D37-0515-40D9-BCAA-AC810A303BB8}" presName="FourConn_3-4" presStyleLbl="fgAccFollowNode1" presStyleIdx="2" presStyleCnt="3">
        <dgm:presLayoutVars>
          <dgm:bulletEnabled val="1"/>
        </dgm:presLayoutVars>
      </dgm:prSet>
      <dgm:spPr/>
      <dgm:t>
        <a:bodyPr/>
        <a:lstStyle/>
        <a:p>
          <a:endParaRPr lang="es-ES"/>
        </a:p>
      </dgm:t>
    </dgm:pt>
    <dgm:pt modelId="{FDB4B5E7-EA65-4EE2-ADCE-D7A21996EFA1}" type="pres">
      <dgm:prSet presAssocID="{F1689D37-0515-40D9-BCAA-AC810A303BB8}" presName="FourNodes_1_text" presStyleLbl="node1" presStyleIdx="3" presStyleCnt="4">
        <dgm:presLayoutVars>
          <dgm:bulletEnabled val="1"/>
        </dgm:presLayoutVars>
      </dgm:prSet>
      <dgm:spPr/>
      <dgm:t>
        <a:bodyPr/>
        <a:lstStyle/>
        <a:p>
          <a:endParaRPr lang="en-US"/>
        </a:p>
      </dgm:t>
    </dgm:pt>
    <dgm:pt modelId="{2551F4E9-BA35-4654-849E-238FD7855E7F}" type="pres">
      <dgm:prSet presAssocID="{F1689D37-0515-40D9-BCAA-AC810A303BB8}" presName="FourNodes_2_text" presStyleLbl="node1" presStyleIdx="3" presStyleCnt="4">
        <dgm:presLayoutVars>
          <dgm:bulletEnabled val="1"/>
        </dgm:presLayoutVars>
      </dgm:prSet>
      <dgm:spPr/>
      <dgm:t>
        <a:bodyPr/>
        <a:lstStyle/>
        <a:p>
          <a:endParaRPr lang="en-US"/>
        </a:p>
      </dgm:t>
    </dgm:pt>
    <dgm:pt modelId="{5BC06B8A-D0AA-4143-82E4-8DAA1F0AB399}" type="pres">
      <dgm:prSet presAssocID="{F1689D37-0515-40D9-BCAA-AC810A303BB8}" presName="FourNodes_3_text" presStyleLbl="node1" presStyleIdx="3" presStyleCnt="4">
        <dgm:presLayoutVars>
          <dgm:bulletEnabled val="1"/>
        </dgm:presLayoutVars>
      </dgm:prSet>
      <dgm:spPr/>
      <dgm:t>
        <a:bodyPr/>
        <a:lstStyle/>
        <a:p>
          <a:endParaRPr lang="en-US"/>
        </a:p>
      </dgm:t>
    </dgm:pt>
    <dgm:pt modelId="{6DD23DF1-E535-4325-952D-6B72299C771E}" type="pres">
      <dgm:prSet presAssocID="{F1689D37-0515-40D9-BCAA-AC810A303BB8}" presName="FourNodes_4_text" presStyleLbl="node1" presStyleIdx="3" presStyleCnt="4">
        <dgm:presLayoutVars>
          <dgm:bulletEnabled val="1"/>
        </dgm:presLayoutVars>
      </dgm:prSet>
      <dgm:spPr/>
      <dgm:t>
        <a:bodyPr/>
        <a:lstStyle/>
        <a:p>
          <a:endParaRPr lang="en-US"/>
        </a:p>
      </dgm:t>
    </dgm:pt>
  </dgm:ptLst>
  <dgm:cxnLst>
    <dgm:cxn modelId="{34715660-CE6C-D94A-B684-B20556C5B533}" type="presOf" srcId="{55EEAFD5-BD0E-420B-B827-65E2E293EBBC}" destId="{6DD23DF1-E535-4325-952D-6B72299C771E}" srcOrd="1" destOrd="0" presId="urn:microsoft.com/office/officeart/2005/8/layout/vProcess5"/>
    <dgm:cxn modelId="{76857485-C00F-4D56-94FF-B70AD8FE4B55}" srcId="{F1689D37-0515-40D9-BCAA-AC810A303BB8}" destId="{97747A0E-9E63-4DB7-9EF5-E32F41D63B9E}" srcOrd="1" destOrd="0" parTransId="{A29ABE1E-9F84-4302-B719-6FF148298278}" sibTransId="{F2C11B79-A8F0-4874-A621-49EC53BAE617}"/>
    <dgm:cxn modelId="{7D8897FB-8679-46AB-B655-0624783DC5EB}" srcId="{F1689D37-0515-40D9-BCAA-AC810A303BB8}" destId="{55EEAFD5-BD0E-420B-B827-65E2E293EBBC}" srcOrd="3" destOrd="0" parTransId="{F0F9D5F0-16D2-430A-BB7C-36D6B96A5EC2}" sibTransId="{77293EFF-7025-4D6F-AF0B-694042CD90A2}"/>
    <dgm:cxn modelId="{0B1C7A68-81AE-264C-8364-BD201E026C3E}" type="presOf" srcId="{97747A0E-9E63-4DB7-9EF5-E32F41D63B9E}" destId="{2551F4E9-BA35-4654-849E-238FD7855E7F}" srcOrd="1" destOrd="0" presId="urn:microsoft.com/office/officeart/2005/8/layout/vProcess5"/>
    <dgm:cxn modelId="{2435F745-3336-8C4D-8CB5-7F00E4DF781E}" type="presOf" srcId="{97747A0E-9E63-4DB7-9EF5-E32F41D63B9E}" destId="{458769F4-C3CC-4286-8250-7B94F9B81579}" srcOrd="0" destOrd="0" presId="urn:microsoft.com/office/officeart/2005/8/layout/vProcess5"/>
    <dgm:cxn modelId="{509F5DD5-66CC-EB4B-8A3B-2AE1924A7813}" type="presOf" srcId="{F2C11B79-A8F0-4874-A621-49EC53BAE617}" destId="{13B1D05E-7E25-4A8A-BFCF-F79FABDB4DF9}" srcOrd="0" destOrd="0" presId="urn:microsoft.com/office/officeart/2005/8/layout/vProcess5"/>
    <dgm:cxn modelId="{0BA068EF-D78A-4F3A-8DCB-ED6BAD570C69}" srcId="{F1689D37-0515-40D9-BCAA-AC810A303BB8}" destId="{B05EE325-7A93-4B6A-A271-242225C9206A}" srcOrd="0" destOrd="0" parTransId="{FBB1D030-0741-41FD-AC92-F8F2639C871B}" sibTransId="{A0A6E2A5-B379-435D-A42E-8EC9C55CB19B}"/>
    <dgm:cxn modelId="{329F063B-D990-FA40-9D75-1D6721BEFB0A}" type="presOf" srcId="{F1689D37-0515-40D9-BCAA-AC810A303BB8}" destId="{34F3552B-82C8-4536-89AB-114BDEADDACC}" srcOrd="0" destOrd="0" presId="urn:microsoft.com/office/officeart/2005/8/layout/vProcess5"/>
    <dgm:cxn modelId="{F39B60A6-690D-3F42-B855-897DAF2F7185}" type="presOf" srcId="{A0A6E2A5-B379-435D-A42E-8EC9C55CB19B}" destId="{2B525826-2CE3-4C9E-9DA9-DE3513F2B6C5}" srcOrd="0" destOrd="0" presId="urn:microsoft.com/office/officeart/2005/8/layout/vProcess5"/>
    <dgm:cxn modelId="{D00C2802-02A2-7440-938F-E01089C49ED5}" type="presOf" srcId="{55EEAFD5-BD0E-420B-B827-65E2E293EBBC}" destId="{24DBEBEC-96F5-4C60-8A98-BCBB455C49AE}" srcOrd="0" destOrd="0" presId="urn:microsoft.com/office/officeart/2005/8/layout/vProcess5"/>
    <dgm:cxn modelId="{B0BFAF76-0345-3E46-AF1E-A620CFCDE1F5}" type="presOf" srcId="{B05EE325-7A93-4B6A-A271-242225C9206A}" destId="{3AED11D7-9F59-45D7-B068-B75C554A83A2}" srcOrd="0" destOrd="0" presId="urn:microsoft.com/office/officeart/2005/8/layout/vProcess5"/>
    <dgm:cxn modelId="{B4E0ACE6-291D-484F-8F61-44D19E661F3A}" type="presOf" srcId="{7BC666A0-A706-4474-A3C9-3333FC36BE24}" destId="{DBBA49EB-2138-4A75-8399-478DACEEE8EE}" srcOrd="0" destOrd="0" presId="urn:microsoft.com/office/officeart/2005/8/layout/vProcess5"/>
    <dgm:cxn modelId="{FFB5AE97-1DE4-D84C-B8AF-C1EBEAAF26E9}" type="presOf" srcId="{7BC666A0-A706-4474-A3C9-3333FC36BE24}" destId="{5BC06B8A-D0AA-4143-82E4-8DAA1F0AB399}" srcOrd="1" destOrd="0" presId="urn:microsoft.com/office/officeart/2005/8/layout/vProcess5"/>
    <dgm:cxn modelId="{E8272485-5D0B-BF48-BE93-81FE24DDE795}" type="presOf" srcId="{B05EE325-7A93-4B6A-A271-242225C9206A}" destId="{FDB4B5E7-EA65-4EE2-ADCE-D7A21996EFA1}" srcOrd="1" destOrd="0" presId="urn:microsoft.com/office/officeart/2005/8/layout/vProcess5"/>
    <dgm:cxn modelId="{ABC8AFE4-EFD2-CF46-B74F-92FC4238DDC3}" type="presOf" srcId="{77B2293A-24FA-4172-99C9-2D541E5C28BE}" destId="{06B5CF30-0FF9-451C-87CF-8329E26CB68D}" srcOrd="0" destOrd="0" presId="urn:microsoft.com/office/officeart/2005/8/layout/vProcess5"/>
    <dgm:cxn modelId="{E92F67CB-398E-414A-A01A-99BE8E8DA508}" srcId="{F1689D37-0515-40D9-BCAA-AC810A303BB8}" destId="{7BC666A0-A706-4474-A3C9-3333FC36BE24}" srcOrd="2" destOrd="0" parTransId="{CF736361-F5A6-462A-B430-8C0F3B9B6E2E}" sibTransId="{77B2293A-24FA-4172-99C9-2D541E5C28BE}"/>
    <dgm:cxn modelId="{EB07917B-A4EC-EC4A-875B-D26A8F57F174}" type="presParOf" srcId="{34F3552B-82C8-4536-89AB-114BDEADDACC}" destId="{A8EAB36D-9FD1-4311-AB10-B67F082D15F8}" srcOrd="0" destOrd="0" presId="urn:microsoft.com/office/officeart/2005/8/layout/vProcess5"/>
    <dgm:cxn modelId="{46A383A2-5B2E-0A40-88B7-E8BC554BB709}" type="presParOf" srcId="{34F3552B-82C8-4536-89AB-114BDEADDACC}" destId="{3AED11D7-9F59-45D7-B068-B75C554A83A2}" srcOrd="1" destOrd="0" presId="urn:microsoft.com/office/officeart/2005/8/layout/vProcess5"/>
    <dgm:cxn modelId="{2295B2D4-9846-2643-A383-E10EB928D83A}" type="presParOf" srcId="{34F3552B-82C8-4536-89AB-114BDEADDACC}" destId="{458769F4-C3CC-4286-8250-7B94F9B81579}" srcOrd="2" destOrd="0" presId="urn:microsoft.com/office/officeart/2005/8/layout/vProcess5"/>
    <dgm:cxn modelId="{502E22C8-F6BA-1244-9451-57EDEA4D68D6}" type="presParOf" srcId="{34F3552B-82C8-4536-89AB-114BDEADDACC}" destId="{DBBA49EB-2138-4A75-8399-478DACEEE8EE}" srcOrd="3" destOrd="0" presId="urn:microsoft.com/office/officeart/2005/8/layout/vProcess5"/>
    <dgm:cxn modelId="{76983AE2-C2FA-1148-B78A-F79C1C5C66AD}" type="presParOf" srcId="{34F3552B-82C8-4536-89AB-114BDEADDACC}" destId="{24DBEBEC-96F5-4C60-8A98-BCBB455C49AE}" srcOrd="4" destOrd="0" presId="urn:microsoft.com/office/officeart/2005/8/layout/vProcess5"/>
    <dgm:cxn modelId="{34CAC381-6015-074A-A9D2-19EF8269E762}" type="presParOf" srcId="{34F3552B-82C8-4536-89AB-114BDEADDACC}" destId="{2B525826-2CE3-4C9E-9DA9-DE3513F2B6C5}" srcOrd="5" destOrd="0" presId="urn:microsoft.com/office/officeart/2005/8/layout/vProcess5"/>
    <dgm:cxn modelId="{3FA8D9C7-263D-E44C-9ED0-83A2C1BAFC6C}" type="presParOf" srcId="{34F3552B-82C8-4536-89AB-114BDEADDACC}" destId="{13B1D05E-7E25-4A8A-BFCF-F79FABDB4DF9}" srcOrd="6" destOrd="0" presId="urn:microsoft.com/office/officeart/2005/8/layout/vProcess5"/>
    <dgm:cxn modelId="{1DFDF136-4DED-5F43-9120-5A4A9C4E493A}" type="presParOf" srcId="{34F3552B-82C8-4536-89AB-114BDEADDACC}" destId="{06B5CF30-0FF9-451C-87CF-8329E26CB68D}" srcOrd="7" destOrd="0" presId="urn:microsoft.com/office/officeart/2005/8/layout/vProcess5"/>
    <dgm:cxn modelId="{4A11C1AE-F207-0346-84AE-1B31B7A90449}" type="presParOf" srcId="{34F3552B-82C8-4536-89AB-114BDEADDACC}" destId="{FDB4B5E7-EA65-4EE2-ADCE-D7A21996EFA1}" srcOrd="8" destOrd="0" presId="urn:microsoft.com/office/officeart/2005/8/layout/vProcess5"/>
    <dgm:cxn modelId="{DD9CEAB7-0917-6643-97F7-11CDD8EDFF98}" type="presParOf" srcId="{34F3552B-82C8-4536-89AB-114BDEADDACC}" destId="{2551F4E9-BA35-4654-849E-238FD7855E7F}" srcOrd="9" destOrd="0" presId="urn:microsoft.com/office/officeart/2005/8/layout/vProcess5"/>
    <dgm:cxn modelId="{C13CAD2E-620E-684F-BDED-22B153EDF399}" type="presParOf" srcId="{34F3552B-82C8-4536-89AB-114BDEADDACC}" destId="{5BC06B8A-D0AA-4143-82E4-8DAA1F0AB399}" srcOrd="10" destOrd="0" presId="urn:microsoft.com/office/officeart/2005/8/layout/vProcess5"/>
    <dgm:cxn modelId="{FB47EAE6-D692-184B-ABF8-70D7E3B5F9DC}" type="presParOf" srcId="{34F3552B-82C8-4536-89AB-114BDEADDACC}" destId="{6DD23DF1-E535-4325-952D-6B72299C771E}"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4A4E936-E9EA-418B-9207-DD0502167BAC}" type="doc">
      <dgm:prSet loTypeId="urn:microsoft.com/office/officeart/2005/8/layout/list1" loCatId="list" qsTypeId="urn:microsoft.com/office/officeart/2005/8/quickstyle/simple1" qsCatId="simple" csTypeId="urn:microsoft.com/office/officeart/2005/8/colors/accent1_3" csCatId="accent1" phldr="1"/>
      <dgm:spPr/>
      <dgm:t>
        <a:bodyPr/>
        <a:lstStyle/>
        <a:p>
          <a:endParaRPr lang="en-US"/>
        </a:p>
      </dgm:t>
    </dgm:pt>
    <dgm:pt modelId="{A5F62F2A-585F-4FC6-A762-BE522EFBEDF4}">
      <dgm:prSet phldrT="[Texto]" custT="1"/>
      <dgm:spPr/>
      <dgm:t>
        <a:bodyPr/>
        <a:lstStyle/>
        <a:p>
          <a:r>
            <a:rPr lang="en-US" sz="1800" dirty="0" smtClean="0">
              <a:solidFill>
                <a:schemeClr val="bg1"/>
              </a:solidFill>
            </a:rPr>
            <a:t>To build in a participative and agreeable way an area of deep integration to move progressively towards the free movement of goods, services, capital and people</a:t>
          </a:r>
          <a:r>
            <a:rPr lang="en-US" sz="1400" dirty="0" smtClean="0">
              <a:solidFill>
                <a:schemeClr val="bg1"/>
              </a:solidFill>
            </a:rPr>
            <a:t>.</a:t>
          </a:r>
          <a:endParaRPr lang="en-US" sz="1400" dirty="0">
            <a:solidFill>
              <a:schemeClr val="bg1"/>
            </a:solidFill>
          </a:endParaRPr>
        </a:p>
      </dgm:t>
    </dgm:pt>
    <dgm:pt modelId="{8103C6E9-D697-4F95-80A2-86EB5DCB9818}" type="parTrans" cxnId="{F613C871-13AF-4F25-8A66-A2F969E48B05}">
      <dgm:prSet/>
      <dgm:spPr/>
      <dgm:t>
        <a:bodyPr/>
        <a:lstStyle/>
        <a:p>
          <a:endParaRPr lang="en-US" sz="4800"/>
        </a:p>
      </dgm:t>
    </dgm:pt>
    <dgm:pt modelId="{EF9122FF-9E7B-4869-BA86-16BADC850605}" type="sibTrans" cxnId="{F613C871-13AF-4F25-8A66-A2F969E48B05}">
      <dgm:prSet/>
      <dgm:spPr/>
      <dgm:t>
        <a:bodyPr/>
        <a:lstStyle/>
        <a:p>
          <a:endParaRPr lang="en-US" sz="4800"/>
        </a:p>
      </dgm:t>
    </dgm:pt>
    <dgm:pt modelId="{E155F78F-F9E1-47F4-B4F8-885AD8071B9E}">
      <dgm:prSet phldrT="[Texto]" custT="1"/>
      <dgm:spPr/>
      <dgm:t>
        <a:bodyPr/>
        <a:lstStyle/>
        <a:p>
          <a:r>
            <a:rPr lang="en-US" sz="1800" dirty="0" smtClean="0"/>
            <a:t>To promote growth, development and competitiveness of the economies of the parties, with a view to achieve greater well-being, overcome socioeconomic inequality and foster social inclusion of its inhabitants</a:t>
          </a:r>
          <a:r>
            <a:rPr lang="en-US" sz="1400" dirty="0" smtClean="0"/>
            <a:t>.</a:t>
          </a:r>
          <a:endParaRPr lang="en-US" sz="1400" dirty="0"/>
        </a:p>
      </dgm:t>
    </dgm:pt>
    <dgm:pt modelId="{E60846DE-E470-4CE7-BC41-0B409A394A4A}" type="parTrans" cxnId="{4740F59D-C300-4426-855A-BCD388960E7C}">
      <dgm:prSet/>
      <dgm:spPr/>
      <dgm:t>
        <a:bodyPr/>
        <a:lstStyle/>
        <a:p>
          <a:endParaRPr lang="en-US" sz="4800"/>
        </a:p>
      </dgm:t>
    </dgm:pt>
    <dgm:pt modelId="{57D147FE-57F5-46D6-AD3C-818EAC672CBB}" type="sibTrans" cxnId="{4740F59D-C300-4426-855A-BCD388960E7C}">
      <dgm:prSet/>
      <dgm:spPr/>
      <dgm:t>
        <a:bodyPr/>
        <a:lstStyle/>
        <a:p>
          <a:endParaRPr lang="en-US" sz="4800"/>
        </a:p>
      </dgm:t>
    </dgm:pt>
    <dgm:pt modelId="{E143A1AF-B55C-4413-BE21-7B429CF3E8C2}">
      <dgm:prSet phldrT="[Texto]" custT="1"/>
      <dgm:spPr/>
      <dgm:t>
        <a:bodyPr/>
        <a:lstStyle/>
        <a:p>
          <a:r>
            <a:rPr lang="en-US" sz="1800" dirty="0" smtClean="0">
              <a:solidFill>
                <a:schemeClr val="tx1"/>
              </a:solidFill>
            </a:rPr>
            <a:t>Become a platform of joint political, economic and commercial integration, and projection to the world, with emphasis on the Asia-Pacific region</a:t>
          </a:r>
          <a:r>
            <a:rPr lang="en-US" sz="1800" dirty="0" smtClean="0"/>
            <a:t>.</a:t>
          </a:r>
          <a:endParaRPr lang="en-US" sz="1800" dirty="0"/>
        </a:p>
      </dgm:t>
    </dgm:pt>
    <dgm:pt modelId="{2957925C-FFB8-4BAC-9075-275427937934}" type="parTrans" cxnId="{E239AF58-E694-49AE-8271-06F8D34CE599}">
      <dgm:prSet/>
      <dgm:spPr/>
      <dgm:t>
        <a:bodyPr/>
        <a:lstStyle/>
        <a:p>
          <a:endParaRPr lang="en-US" sz="4800"/>
        </a:p>
      </dgm:t>
    </dgm:pt>
    <dgm:pt modelId="{3CB14F67-CCBD-4A12-B259-7FB244BD3AF7}" type="sibTrans" cxnId="{E239AF58-E694-49AE-8271-06F8D34CE599}">
      <dgm:prSet/>
      <dgm:spPr/>
      <dgm:t>
        <a:bodyPr/>
        <a:lstStyle/>
        <a:p>
          <a:endParaRPr lang="en-US" sz="4800"/>
        </a:p>
      </dgm:t>
    </dgm:pt>
    <dgm:pt modelId="{EEDB18DA-E3FE-4C62-99A9-CF0939D6E841}" type="pres">
      <dgm:prSet presAssocID="{44A4E936-E9EA-418B-9207-DD0502167BAC}" presName="linear" presStyleCnt="0">
        <dgm:presLayoutVars>
          <dgm:dir/>
          <dgm:animLvl val="lvl"/>
          <dgm:resizeHandles val="exact"/>
        </dgm:presLayoutVars>
      </dgm:prSet>
      <dgm:spPr/>
      <dgm:t>
        <a:bodyPr/>
        <a:lstStyle/>
        <a:p>
          <a:endParaRPr lang="en-US"/>
        </a:p>
      </dgm:t>
    </dgm:pt>
    <dgm:pt modelId="{EE6AACC7-F29D-49D2-A7DE-4D6C486CB2E5}" type="pres">
      <dgm:prSet presAssocID="{A5F62F2A-585F-4FC6-A762-BE522EFBEDF4}" presName="parentLin" presStyleCnt="0"/>
      <dgm:spPr/>
    </dgm:pt>
    <dgm:pt modelId="{B6E1011B-FA90-4F5C-9BA6-9D1DB15F6E8E}" type="pres">
      <dgm:prSet presAssocID="{A5F62F2A-585F-4FC6-A762-BE522EFBEDF4}" presName="parentLeftMargin" presStyleLbl="node1" presStyleIdx="0" presStyleCnt="3"/>
      <dgm:spPr/>
      <dgm:t>
        <a:bodyPr/>
        <a:lstStyle/>
        <a:p>
          <a:endParaRPr lang="en-US"/>
        </a:p>
      </dgm:t>
    </dgm:pt>
    <dgm:pt modelId="{9B5A5080-6EC2-4A65-B1FC-A4A3040DC7E8}" type="pres">
      <dgm:prSet presAssocID="{A5F62F2A-585F-4FC6-A762-BE522EFBEDF4}" presName="parentText" presStyleLbl="node1" presStyleIdx="0" presStyleCnt="3" custScaleX="133517" custScaleY="70183" custLinFactNeighborX="-7934" custLinFactNeighborY="-1686">
        <dgm:presLayoutVars>
          <dgm:chMax val="0"/>
          <dgm:bulletEnabled val="1"/>
        </dgm:presLayoutVars>
      </dgm:prSet>
      <dgm:spPr/>
      <dgm:t>
        <a:bodyPr/>
        <a:lstStyle/>
        <a:p>
          <a:endParaRPr lang="en-US"/>
        </a:p>
      </dgm:t>
    </dgm:pt>
    <dgm:pt modelId="{8A223788-6AFD-4FA4-BD92-12B4EDC51C87}" type="pres">
      <dgm:prSet presAssocID="{A5F62F2A-585F-4FC6-A762-BE522EFBEDF4}" presName="negativeSpace" presStyleCnt="0"/>
      <dgm:spPr/>
    </dgm:pt>
    <dgm:pt modelId="{85FC7CFA-C2EA-48F2-BC91-D8B22C95996C}" type="pres">
      <dgm:prSet presAssocID="{A5F62F2A-585F-4FC6-A762-BE522EFBEDF4}" presName="childText" presStyleLbl="conFgAcc1" presStyleIdx="0" presStyleCnt="3" custScaleX="99591" custScaleY="44779">
        <dgm:presLayoutVars>
          <dgm:bulletEnabled val="1"/>
        </dgm:presLayoutVars>
      </dgm:prSet>
      <dgm:spPr/>
    </dgm:pt>
    <dgm:pt modelId="{DDB36A96-F973-4430-8A97-1D4B7BD888A8}" type="pres">
      <dgm:prSet presAssocID="{EF9122FF-9E7B-4869-BA86-16BADC850605}" presName="spaceBetweenRectangles" presStyleCnt="0"/>
      <dgm:spPr/>
    </dgm:pt>
    <dgm:pt modelId="{55AADD5E-39BF-4968-A5F2-6E7B2D853D7B}" type="pres">
      <dgm:prSet presAssocID="{E155F78F-F9E1-47F4-B4F8-885AD8071B9E}" presName="parentLin" presStyleCnt="0"/>
      <dgm:spPr/>
    </dgm:pt>
    <dgm:pt modelId="{47FB4139-FF2C-4C5E-A140-B674A260CFF8}" type="pres">
      <dgm:prSet presAssocID="{E155F78F-F9E1-47F4-B4F8-885AD8071B9E}" presName="parentLeftMargin" presStyleLbl="node1" presStyleIdx="0" presStyleCnt="3"/>
      <dgm:spPr/>
      <dgm:t>
        <a:bodyPr/>
        <a:lstStyle/>
        <a:p>
          <a:endParaRPr lang="en-US"/>
        </a:p>
      </dgm:t>
    </dgm:pt>
    <dgm:pt modelId="{12B9CB39-99C7-48A4-888A-1631023FC273}" type="pres">
      <dgm:prSet presAssocID="{E155F78F-F9E1-47F4-B4F8-885AD8071B9E}" presName="parentText" presStyleLbl="node1" presStyleIdx="1" presStyleCnt="3" custScaleX="142857" custScaleY="63978">
        <dgm:presLayoutVars>
          <dgm:chMax val="0"/>
          <dgm:bulletEnabled val="1"/>
        </dgm:presLayoutVars>
      </dgm:prSet>
      <dgm:spPr/>
      <dgm:t>
        <a:bodyPr/>
        <a:lstStyle/>
        <a:p>
          <a:endParaRPr lang="en-US"/>
        </a:p>
      </dgm:t>
    </dgm:pt>
    <dgm:pt modelId="{DE8F15C7-E52E-44E0-9CE7-743437F9EEE5}" type="pres">
      <dgm:prSet presAssocID="{E155F78F-F9E1-47F4-B4F8-885AD8071B9E}" presName="negativeSpace" presStyleCnt="0"/>
      <dgm:spPr/>
    </dgm:pt>
    <dgm:pt modelId="{EDDC99A3-3E29-4633-96AB-7B277EB05CA0}" type="pres">
      <dgm:prSet presAssocID="{E155F78F-F9E1-47F4-B4F8-885AD8071B9E}" presName="childText" presStyleLbl="conFgAcc1" presStyleIdx="1" presStyleCnt="3" custScaleX="100000" custScaleY="49174" custLinFactNeighborX="-204" custLinFactNeighborY="-27550">
        <dgm:presLayoutVars>
          <dgm:bulletEnabled val="1"/>
        </dgm:presLayoutVars>
      </dgm:prSet>
      <dgm:spPr/>
    </dgm:pt>
    <dgm:pt modelId="{780E2F53-1063-42DF-8F75-A9C50B8BEF83}" type="pres">
      <dgm:prSet presAssocID="{57D147FE-57F5-46D6-AD3C-818EAC672CBB}" presName="spaceBetweenRectangles" presStyleCnt="0"/>
      <dgm:spPr/>
    </dgm:pt>
    <dgm:pt modelId="{0DDE042A-8CB6-4D32-B75D-72B73D7653CD}" type="pres">
      <dgm:prSet presAssocID="{E143A1AF-B55C-4413-BE21-7B429CF3E8C2}" presName="parentLin" presStyleCnt="0"/>
      <dgm:spPr/>
    </dgm:pt>
    <dgm:pt modelId="{B45E3593-432F-4126-BB99-80C4F21DA637}" type="pres">
      <dgm:prSet presAssocID="{E143A1AF-B55C-4413-BE21-7B429CF3E8C2}" presName="parentLeftMargin" presStyleLbl="node1" presStyleIdx="1" presStyleCnt="3"/>
      <dgm:spPr/>
      <dgm:t>
        <a:bodyPr/>
        <a:lstStyle/>
        <a:p>
          <a:endParaRPr lang="en-US"/>
        </a:p>
      </dgm:t>
    </dgm:pt>
    <dgm:pt modelId="{1C6E462F-80DB-4050-9A93-32EB70F474BF}" type="pres">
      <dgm:prSet presAssocID="{E143A1AF-B55C-4413-BE21-7B429CF3E8C2}" presName="parentText" presStyleLbl="node1" presStyleIdx="2" presStyleCnt="3" custScaleX="142857" custScaleY="49493" custLinFactNeighborX="-7934" custLinFactNeighborY="-2910">
        <dgm:presLayoutVars>
          <dgm:chMax val="0"/>
          <dgm:bulletEnabled val="1"/>
        </dgm:presLayoutVars>
      </dgm:prSet>
      <dgm:spPr/>
      <dgm:t>
        <a:bodyPr/>
        <a:lstStyle/>
        <a:p>
          <a:endParaRPr lang="en-US"/>
        </a:p>
      </dgm:t>
    </dgm:pt>
    <dgm:pt modelId="{9C19CF56-E63F-4CC0-8A69-910D6D4B03F8}" type="pres">
      <dgm:prSet presAssocID="{E143A1AF-B55C-4413-BE21-7B429CF3E8C2}" presName="negativeSpace" presStyleCnt="0"/>
      <dgm:spPr/>
    </dgm:pt>
    <dgm:pt modelId="{9FA86A77-E555-445D-BFD1-F671F62ACB33}" type="pres">
      <dgm:prSet presAssocID="{E143A1AF-B55C-4413-BE21-7B429CF3E8C2}" presName="childText" presStyleLbl="conFgAcc1" presStyleIdx="2" presStyleCnt="3" custScaleX="100000" custScaleY="41836">
        <dgm:presLayoutVars>
          <dgm:bulletEnabled val="1"/>
        </dgm:presLayoutVars>
      </dgm:prSet>
      <dgm:spPr/>
    </dgm:pt>
  </dgm:ptLst>
  <dgm:cxnLst>
    <dgm:cxn modelId="{4740F59D-C300-4426-855A-BCD388960E7C}" srcId="{44A4E936-E9EA-418B-9207-DD0502167BAC}" destId="{E155F78F-F9E1-47F4-B4F8-885AD8071B9E}" srcOrd="1" destOrd="0" parTransId="{E60846DE-E470-4CE7-BC41-0B409A394A4A}" sibTransId="{57D147FE-57F5-46D6-AD3C-818EAC672CBB}"/>
    <dgm:cxn modelId="{E239AF58-E694-49AE-8271-06F8D34CE599}" srcId="{44A4E936-E9EA-418B-9207-DD0502167BAC}" destId="{E143A1AF-B55C-4413-BE21-7B429CF3E8C2}" srcOrd="2" destOrd="0" parTransId="{2957925C-FFB8-4BAC-9075-275427937934}" sibTransId="{3CB14F67-CCBD-4A12-B259-7FB244BD3AF7}"/>
    <dgm:cxn modelId="{8D315D38-F0C7-8247-B22B-79320248A963}" type="presOf" srcId="{E143A1AF-B55C-4413-BE21-7B429CF3E8C2}" destId="{1C6E462F-80DB-4050-9A93-32EB70F474BF}" srcOrd="1" destOrd="0" presId="urn:microsoft.com/office/officeart/2005/8/layout/list1"/>
    <dgm:cxn modelId="{F613C871-13AF-4F25-8A66-A2F969E48B05}" srcId="{44A4E936-E9EA-418B-9207-DD0502167BAC}" destId="{A5F62F2A-585F-4FC6-A762-BE522EFBEDF4}" srcOrd="0" destOrd="0" parTransId="{8103C6E9-D697-4F95-80A2-86EB5DCB9818}" sibTransId="{EF9122FF-9E7B-4869-BA86-16BADC850605}"/>
    <dgm:cxn modelId="{952E9DB3-3A5B-1D4D-BC08-A98FA9C04B41}" type="presOf" srcId="{E155F78F-F9E1-47F4-B4F8-885AD8071B9E}" destId="{47FB4139-FF2C-4C5E-A140-B674A260CFF8}" srcOrd="0" destOrd="0" presId="urn:microsoft.com/office/officeart/2005/8/layout/list1"/>
    <dgm:cxn modelId="{958071ED-C51C-BB43-A8EA-5DB55A66ADE5}" type="presOf" srcId="{E155F78F-F9E1-47F4-B4F8-885AD8071B9E}" destId="{12B9CB39-99C7-48A4-888A-1631023FC273}" srcOrd="1" destOrd="0" presId="urn:microsoft.com/office/officeart/2005/8/layout/list1"/>
    <dgm:cxn modelId="{A9CAAB2F-2D93-EC4A-8079-3118783BDC43}" type="presOf" srcId="{E143A1AF-B55C-4413-BE21-7B429CF3E8C2}" destId="{B45E3593-432F-4126-BB99-80C4F21DA637}" srcOrd="0" destOrd="0" presId="urn:microsoft.com/office/officeart/2005/8/layout/list1"/>
    <dgm:cxn modelId="{B112182A-9CE9-9347-BCDE-985CD372C107}" type="presOf" srcId="{A5F62F2A-585F-4FC6-A762-BE522EFBEDF4}" destId="{9B5A5080-6EC2-4A65-B1FC-A4A3040DC7E8}" srcOrd="1" destOrd="0" presId="urn:microsoft.com/office/officeart/2005/8/layout/list1"/>
    <dgm:cxn modelId="{309C168B-84C3-B341-B45E-CBC7E4678973}" type="presOf" srcId="{44A4E936-E9EA-418B-9207-DD0502167BAC}" destId="{EEDB18DA-E3FE-4C62-99A9-CF0939D6E841}" srcOrd="0" destOrd="0" presId="urn:microsoft.com/office/officeart/2005/8/layout/list1"/>
    <dgm:cxn modelId="{44F087C1-77EC-844E-AFC6-C35BBFE8C4C6}" type="presOf" srcId="{A5F62F2A-585F-4FC6-A762-BE522EFBEDF4}" destId="{B6E1011B-FA90-4F5C-9BA6-9D1DB15F6E8E}" srcOrd="0" destOrd="0" presId="urn:microsoft.com/office/officeart/2005/8/layout/list1"/>
    <dgm:cxn modelId="{C664D992-D39F-814E-BDDD-7AE3C616C275}" type="presParOf" srcId="{EEDB18DA-E3FE-4C62-99A9-CF0939D6E841}" destId="{EE6AACC7-F29D-49D2-A7DE-4D6C486CB2E5}" srcOrd="0" destOrd="0" presId="urn:microsoft.com/office/officeart/2005/8/layout/list1"/>
    <dgm:cxn modelId="{CCCA62A6-79AC-A042-936D-6AA4D0869026}" type="presParOf" srcId="{EE6AACC7-F29D-49D2-A7DE-4D6C486CB2E5}" destId="{B6E1011B-FA90-4F5C-9BA6-9D1DB15F6E8E}" srcOrd="0" destOrd="0" presId="urn:microsoft.com/office/officeart/2005/8/layout/list1"/>
    <dgm:cxn modelId="{7AF86B8E-7EE4-A74E-8C68-F604CEE9636F}" type="presParOf" srcId="{EE6AACC7-F29D-49D2-A7DE-4D6C486CB2E5}" destId="{9B5A5080-6EC2-4A65-B1FC-A4A3040DC7E8}" srcOrd="1" destOrd="0" presId="urn:microsoft.com/office/officeart/2005/8/layout/list1"/>
    <dgm:cxn modelId="{662AD3C8-142B-B942-8B62-99F932C4FAD3}" type="presParOf" srcId="{EEDB18DA-E3FE-4C62-99A9-CF0939D6E841}" destId="{8A223788-6AFD-4FA4-BD92-12B4EDC51C87}" srcOrd="1" destOrd="0" presId="urn:microsoft.com/office/officeart/2005/8/layout/list1"/>
    <dgm:cxn modelId="{08B5AE4B-D9BE-4748-88F4-4AD765FC2D65}" type="presParOf" srcId="{EEDB18DA-E3FE-4C62-99A9-CF0939D6E841}" destId="{85FC7CFA-C2EA-48F2-BC91-D8B22C95996C}" srcOrd="2" destOrd="0" presId="urn:microsoft.com/office/officeart/2005/8/layout/list1"/>
    <dgm:cxn modelId="{12922726-0DBF-F448-9B4B-6A6E19A7847D}" type="presParOf" srcId="{EEDB18DA-E3FE-4C62-99A9-CF0939D6E841}" destId="{DDB36A96-F973-4430-8A97-1D4B7BD888A8}" srcOrd="3" destOrd="0" presId="urn:microsoft.com/office/officeart/2005/8/layout/list1"/>
    <dgm:cxn modelId="{A20AFB9A-0899-C04A-A85D-822B8147A82C}" type="presParOf" srcId="{EEDB18DA-E3FE-4C62-99A9-CF0939D6E841}" destId="{55AADD5E-39BF-4968-A5F2-6E7B2D853D7B}" srcOrd="4" destOrd="0" presId="urn:microsoft.com/office/officeart/2005/8/layout/list1"/>
    <dgm:cxn modelId="{76910CA3-E6B0-4844-A1E6-777EC4058A42}" type="presParOf" srcId="{55AADD5E-39BF-4968-A5F2-6E7B2D853D7B}" destId="{47FB4139-FF2C-4C5E-A140-B674A260CFF8}" srcOrd="0" destOrd="0" presId="urn:microsoft.com/office/officeart/2005/8/layout/list1"/>
    <dgm:cxn modelId="{2882CD32-E06D-EA43-AF45-7B503DC80778}" type="presParOf" srcId="{55AADD5E-39BF-4968-A5F2-6E7B2D853D7B}" destId="{12B9CB39-99C7-48A4-888A-1631023FC273}" srcOrd="1" destOrd="0" presId="urn:microsoft.com/office/officeart/2005/8/layout/list1"/>
    <dgm:cxn modelId="{5B540D0C-A2DE-8D40-9193-9D7E91BCD726}" type="presParOf" srcId="{EEDB18DA-E3FE-4C62-99A9-CF0939D6E841}" destId="{DE8F15C7-E52E-44E0-9CE7-743437F9EEE5}" srcOrd="5" destOrd="0" presId="urn:microsoft.com/office/officeart/2005/8/layout/list1"/>
    <dgm:cxn modelId="{F5DDDFB9-9BED-2D45-8FB1-F1CA0F013880}" type="presParOf" srcId="{EEDB18DA-E3FE-4C62-99A9-CF0939D6E841}" destId="{EDDC99A3-3E29-4633-96AB-7B277EB05CA0}" srcOrd="6" destOrd="0" presId="urn:microsoft.com/office/officeart/2005/8/layout/list1"/>
    <dgm:cxn modelId="{8CDABA93-87F8-364A-B06B-C65E3EA7C112}" type="presParOf" srcId="{EEDB18DA-E3FE-4C62-99A9-CF0939D6E841}" destId="{780E2F53-1063-42DF-8F75-A9C50B8BEF83}" srcOrd="7" destOrd="0" presId="urn:microsoft.com/office/officeart/2005/8/layout/list1"/>
    <dgm:cxn modelId="{93DAF1E6-5C48-6C42-B942-90D2140879AD}" type="presParOf" srcId="{EEDB18DA-E3FE-4C62-99A9-CF0939D6E841}" destId="{0DDE042A-8CB6-4D32-B75D-72B73D7653CD}" srcOrd="8" destOrd="0" presId="urn:microsoft.com/office/officeart/2005/8/layout/list1"/>
    <dgm:cxn modelId="{07B1A2DF-3DBB-5043-96AE-BA24EA61144B}" type="presParOf" srcId="{0DDE042A-8CB6-4D32-B75D-72B73D7653CD}" destId="{B45E3593-432F-4126-BB99-80C4F21DA637}" srcOrd="0" destOrd="0" presId="urn:microsoft.com/office/officeart/2005/8/layout/list1"/>
    <dgm:cxn modelId="{A199821E-653D-BD42-8B8C-FE99601A5056}" type="presParOf" srcId="{0DDE042A-8CB6-4D32-B75D-72B73D7653CD}" destId="{1C6E462F-80DB-4050-9A93-32EB70F474BF}" srcOrd="1" destOrd="0" presId="urn:microsoft.com/office/officeart/2005/8/layout/list1"/>
    <dgm:cxn modelId="{CC166DF8-3B41-304A-B1C0-9EB89E2C8FBF}" type="presParOf" srcId="{EEDB18DA-E3FE-4C62-99A9-CF0939D6E841}" destId="{9C19CF56-E63F-4CC0-8A69-910D6D4B03F8}" srcOrd="9" destOrd="0" presId="urn:microsoft.com/office/officeart/2005/8/layout/list1"/>
    <dgm:cxn modelId="{37719DA0-0304-9A42-80CA-9F92D051F24C}" type="presParOf" srcId="{EEDB18DA-E3FE-4C62-99A9-CF0939D6E841}" destId="{9FA86A77-E555-445D-BFD1-F671F62ACB33}"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6E7EE0C-F112-4B7D-9531-D0DCD6CDEEDF}" type="doc">
      <dgm:prSet loTypeId="urn:microsoft.com/office/officeart/2008/layout/VerticalCurvedList" loCatId="list" qsTypeId="urn:microsoft.com/office/officeart/2005/8/quickstyle/simple1" qsCatId="simple" csTypeId="urn:microsoft.com/office/officeart/2005/8/colors/accent1_4" csCatId="accent1" phldr="1"/>
      <dgm:spPr/>
      <dgm:t>
        <a:bodyPr/>
        <a:lstStyle/>
        <a:p>
          <a:endParaRPr lang="en-US"/>
        </a:p>
      </dgm:t>
    </dgm:pt>
    <dgm:pt modelId="{A732C1B3-1CFC-42E4-9E89-AFA3DEAABFBB}">
      <dgm:prSet phldrT="[Texto]" custT="1"/>
      <dgm:spPr/>
      <dgm:t>
        <a:bodyPr/>
        <a:lstStyle/>
        <a:p>
          <a:r>
            <a:rPr lang="en-US" sz="1600" dirty="0" smtClean="0"/>
            <a:t>The Pacific Alliance is the eighth-largest economy and the eighth largest exporter worldwide.</a:t>
          </a:r>
          <a:endParaRPr lang="en-US" sz="1600" dirty="0"/>
        </a:p>
      </dgm:t>
    </dgm:pt>
    <dgm:pt modelId="{D260F996-D76A-4447-B02D-1DB1D298541E}" type="parTrans" cxnId="{25C97B53-8675-4054-A70F-5D24D5A8A0F1}">
      <dgm:prSet/>
      <dgm:spPr/>
      <dgm:t>
        <a:bodyPr/>
        <a:lstStyle/>
        <a:p>
          <a:endParaRPr lang="en-US"/>
        </a:p>
      </dgm:t>
    </dgm:pt>
    <dgm:pt modelId="{EE8050F5-128D-4F33-95D4-B3DE252F5174}" type="sibTrans" cxnId="{25C97B53-8675-4054-A70F-5D24D5A8A0F1}">
      <dgm:prSet/>
      <dgm:spPr/>
      <dgm:t>
        <a:bodyPr/>
        <a:lstStyle/>
        <a:p>
          <a:endParaRPr lang="en-US"/>
        </a:p>
      </dgm:t>
    </dgm:pt>
    <dgm:pt modelId="{5B37506B-529C-4510-AFA3-DF0B4E818036}">
      <dgm:prSet phldrT="[Texto]"/>
      <dgm:spPr/>
      <dgm:t>
        <a:bodyPr/>
        <a:lstStyle/>
        <a:p>
          <a:r>
            <a:rPr lang="en-US" dirty="0" smtClean="0"/>
            <a:t>In Latin America and the Caribbean, the block represents 37% of GDP, concentrated 50% of total trade, attracting 45% of foreign direct investment</a:t>
          </a:r>
          <a:r>
            <a:rPr lang="es-CO" dirty="0" smtClean="0"/>
            <a:t>.</a:t>
          </a:r>
          <a:endParaRPr lang="en-US" dirty="0"/>
        </a:p>
      </dgm:t>
    </dgm:pt>
    <dgm:pt modelId="{E530B77A-D2EA-4BA7-96F7-C9C9B7E77322}" type="parTrans" cxnId="{B3B41548-2DBC-4435-B6E6-6280315D7A2F}">
      <dgm:prSet/>
      <dgm:spPr/>
      <dgm:t>
        <a:bodyPr/>
        <a:lstStyle/>
        <a:p>
          <a:endParaRPr lang="en-US"/>
        </a:p>
      </dgm:t>
    </dgm:pt>
    <dgm:pt modelId="{D3110A80-4AD4-4F1D-838C-5F74733E6F44}" type="sibTrans" cxnId="{B3B41548-2DBC-4435-B6E6-6280315D7A2F}">
      <dgm:prSet/>
      <dgm:spPr/>
      <dgm:t>
        <a:bodyPr/>
        <a:lstStyle/>
        <a:p>
          <a:endParaRPr lang="en-US"/>
        </a:p>
      </dgm:t>
    </dgm:pt>
    <dgm:pt modelId="{05E3BDF6-E13B-485E-89A2-DCA02FB57D7F}">
      <dgm:prSet phldrT="[Texto]"/>
      <dgm:spPr/>
      <dgm:t>
        <a:bodyPr/>
        <a:lstStyle/>
        <a:p>
          <a:r>
            <a:rPr lang="en-US" dirty="0" smtClean="0">
              <a:solidFill>
                <a:schemeClr val="tx1"/>
              </a:solidFill>
            </a:rPr>
            <a:t>The four countries account for a population of 214 million people and have an average GDP per capita $ 10,000</a:t>
          </a:r>
          <a:r>
            <a:rPr lang="en-US" dirty="0" smtClean="0"/>
            <a:t>.</a:t>
          </a:r>
          <a:endParaRPr lang="en-US" dirty="0"/>
        </a:p>
      </dgm:t>
    </dgm:pt>
    <dgm:pt modelId="{676BB881-2562-4DB9-A88C-AFBA666D2D98}" type="parTrans" cxnId="{B8162977-AB6D-44BE-888F-60091CD58AD3}">
      <dgm:prSet/>
      <dgm:spPr/>
      <dgm:t>
        <a:bodyPr/>
        <a:lstStyle/>
        <a:p>
          <a:endParaRPr lang="en-US"/>
        </a:p>
      </dgm:t>
    </dgm:pt>
    <dgm:pt modelId="{25136976-8C77-47FF-B830-758B4D3D36FF}" type="sibTrans" cxnId="{B8162977-AB6D-44BE-888F-60091CD58AD3}">
      <dgm:prSet/>
      <dgm:spPr/>
      <dgm:t>
        <a:bodyPr/>
        <a:lstStyle/>
        <a:p>
          <a:endParaRPr lang="en-US"/>
        </a:p>
      </dgm:t>
    </dgm:pt>
    <dgm:pt modelId="{612208E4-EE37-444F-9C45-DC90A42062D9}">
      <dgm:prSet phldrT="[Texto]"/>
      <dgm:spPr/>
      <dgm:t>
        <a:bodyPr/>
        <a:lstStyle/>
        <a:p>
          <a:r>
            <a:rPr lang="en-US" b="0" dirty="0" smtClean="0"/>
            <a:t>The population is mostly young and is a skilled labor force and attractive market with steadily growing purchasing power.</a:t>
          </a:r>
          <a:endParaRPr lang="en-US" b="0" dirty="0"/>
        </a:p>
      </dgm:t>
    </dgm:pt>
    <dgm:pt modelId="{7C17C356-B185-46B3-956F-B14AD5AB3FD7}" type="parTrans" cxnId="{B1F40D7F-931C-4D24-B446-442635A5BFEA}">
      <dgm:prSet/>
      <dgm:spPr/>
      <dgm:t>
        <a:bodyPr/>
        <a:lstStyle/>
        <a:p>
          <a:endParaRPr lang="en-US"/>
        </a:p>
      </dgm:t>
    </dgm:pt>
    <dgm:pt modelId="{4997C725-9FCC-44C0-9806-ED41A81EF5EA}" type="sibTrans" cxnId="{B1F40D7F-931C-4D24-B446-442635A5BFEA}">
      <dgm:prSet/>
      <dgm:spPr/>
      <dgm:t>
        <a:bodyPr/>
        <a:lstStyle/>
        <a:p>
          <a:endParaRPr lang="en-US"/>
        </a:p>
      </dgm:t>
    </dgm:pt>
    <dgm:pt modelId="{9071AC71-0CF3-4691-B560-92A8F600CEF5}" type="pres">
      <dgm:prSet presAssocID="{66E7EE0C-F112-4B7D-9531-D0DCD6CDEEDF}" presName="Name0" presStyleCnt="0">
        <dgm:presLayoutVars>
          <dgm:chMax val="7"/>
          <dgm:chPref val="7"/>
          <dgm:dir/>
        </dgm:presLayoutVars>
      </dgm:prSet>
      <dgm:spPr/>
      <dgm:t>
        <a:bodyPr/>
        <a:lstStyle/>
        <a:p>
          <a:endParaRPr lang="en-US"/>
        </a:p>
      </dgm:t>
    </dgm:pt>
    <dgm:pt modelId="{A8E9FDE4-79E5-4921-95A5-9486957D81FB}" type="pres">
      <dgm:prSet presAssocID="{66E7EE0C-F112-4B7D-9531-D0DCD6CDEEDF}" presName="Name1" presStyleCnt="0"/>
      <dgm:spPr/>
    </dgm:pt>
    <dgm:pt modelId="{C9155D94-6C97-436E-BA02-0A0FB43A82D6}" type="pres">
      <dgm:prSet presAssocID="{66E7EE0C-F112-4B7D-9531-D0DCD6CDEEDF}" presName="cycle" presStyleCnt="0"/>
      <dgm:spPr/>
    </dgm:pt>
    <dgm:pt modelId="{469D6C8B-4EA4-4BF4-9051-151F974738EB}" type="pres">
      <dgm:prSet presAssocID="{66E7EE0C-F112-4B7D-9531-D0DCD6CDEEDF}" presName="srcNode" presStyleLbl="node1" presStyleIdx="0" presStyleCnt="4"/>
      <dgm:spPr/>
    </dgm:pt>
    <dgm:pt modelId="{B0C90E6F-50F2-4A23-87A1-D0003034A3FE}" type="pres">
      <dgm:prSet presAssocID="{66E7EE0C-F112-4B7D-9531-D0DCD6CDEEDF}" presName="conn" presStyleLbl="parChTrans1D2" presStyleIdx="0" presStyleCnt="1"/>
      <dgm:spPr/>
      <dgm:t>
        <a:bodyPr/>
        <a:lstStyle/>
        <a:p>
          <a:endParaRPr lang="en-US"/>
        </a:p>
      </dgm:t>
    </dgm:pt>
    <dgm:pt modelId="{189318AA-BE5A-43B8-B8A7-F2A807E0EC68}" type="pres">
      <dgm:prSet presAssocID="{66E7EE0C-F112-4B7D-9531-D0DCD6CDEEDF}" presName="extraNode" presStyleLbl="node1" presStyleIdx="0" presStyleCnt="4"/>
      <dgm:spPr/>
    </dgm:pt>
    <dgm:pt modelId="{D9FE2E3D-B260-4862-8B8B-820832EB1D95}" type="pres">
      <dgm:prSet presAssocID="{66E7EE0C-F112-4B7D-9531-D0DCD6CDEEDF}" presName="dstNode" presStyleLbl="node1" presStyleIdx="0" presStyleCnt="4"/>
      <dgm:spPr/>
    </dgm:pt>
    <dgm:pt modelId="{23C5E8A8-6832-4CFD-8846-10BE3E16523A}" type="pres">
      <dgm:prSet presAssocID="{A732C1B3-1CFC-42E4-9E89-AFA3DEAABFBB}" presName="text_1" presStyleLbl="node1" presStyleIdx="0" presStyleCnt="4" custScaleY="151766">
        <dgm:presLayoutVars>
          <dgm:bulletEnabled val="1"/>
        </dgm:presLayoutVars>
      </dgm:prSet>
      <dgm:spPr/>
      <dgm:t>
        <a:bodyPr/>
        <a:lstStyle/>
        <a:p>
          <a:endParaRPr lang="en-US"/>
        </a:p>
      </dgm:t>
    </dgm:pt>
    <dgm:pt modelId="{81D4F31E-A533-481A-B38A-7954FC0D6CA1}" type="pres">
      <dgm:prSet presAssocID="{A732C1B3-1CFC-42E4-9E89-AFA3DEAABFBB}" presName="accent_1" presStyleCnt="0"/>
      <dgm:spPr/>
    </dgm:pt>
    <dgm:pt modelId="{621351AB-B553-4BD1-93B1-4C67D5C79303}" type="pres">
      <dgm:prSet presAssocID="{A732C1B3-1CFC-42E4-9E89-AFA3DEAABFBB}" presName="accentRepeatNode" presStyleLbl="solidFgAcc1" presStyleIdx="0" presStyleCnt="4"/>
      <dgm:spPr/>
    </dgm:pt>
    <dgm:pt modelId="{6C629673-CCEE-4F6D-867F-48BA983BE0BA}" type="pres">
      <dgm:prSet presAssocID="{5B37506B-529C-4510-AFA3-DF0B4E818036}" presName="text_2" presStyleLbl="node1" presStyleIdx="1" presStyleCnt="4" custScaleX="97873" custScaleY="130351" custLinFactNeighborX="673" custLinFactNeighborY="10409">
        <dgm:presLayoutVars>
          <dgm:bulletEnabled val="1"/>
        </dgm:presLayoutVars>
      </dgm:prSet>
      <dgm:spPr/>
      <dgm:t>
        <a:bodyPr/>
        <a:lstStyle/>
        <a:p>
          <a:endParaRPr lang="en-US"/>
        </a:p>
      </dgm:t>
    </dgm:pt>
    <dgm:pt modelId="{DEA0EC30-666C-4018-AC08-BE4BED446190}" type="pres">
      <dgm:prSet presAssocID="{5B37506B-529C-4510-AFA3-DF0B4E818036}" presName="accent_2" presStyleCnt="0"/>
      <dgm:spPr/>
    </dgm:pt>
    <dgm:pt modelId="{ECA89931-8486-46BC-A7FD-3C5624A37396}" type="pres">
      <dgm:prSet presAssocID="{5B37506B-529C-4510-AFA3-DF0B4E818036}" presName="accentRepeatNode" presStyleLbl="solidFgAcc1" presStyleIdx="1" presStyleCnt="4"/>
      <dgm:spPr/>
    </dgm:pt>
    <dgm:pt modelId="{5CDF8825-075A-4930-ABA3-09AA716466D8}" type="pres">
      <dgm:prSet presAssocID="{05E3BDF6-E13B-485E-89A2-DCA02FB57D7F}" presName="text_3" presStyleLbl="node1" presStyleIdx="2" presStyleCnt="4" custScaleX="100783" custScaleY="150572">
        <dgm:presLayoutVars>
          <dgm:bulletEnabled val="1"/>
        </dgm:presLayoutVars>
      </dgm:prSet>
      <dgm:spPr/>
      <dgm:t>
        <a:bodyPr/>
        <a:lstStyle/>
        <a:p>
          <a:endParaRPr lang="en-US"/>
        </a:p>
      </dgm:t>
    </dgm:pt>
    <dgm:pt modelId="{88D06525-CF32-4AD6-B794-4A4781337D9D}" type="pres">
      <dgm:prSet presAssocID="{05E3BDF6-E13B-485E-89A2-DCA02FB57D7F}" presName="accent_3" presStyleCnt="0"/>
      <dgm:spPr/>
    </dgm:pt>
    <dgm:pt modelId="{93CEE520-8845-4D7A-923E-7FF7AA19424B}" type="pres">
      <dgm:prSet presAssocID="{05E3BDF6-E13B-485E-89A2-DCA02FB57D7F}" presName="accentRepeatNode" presStyleLbl="solidFgAcc1" presStyleIdx="2" presStyleCnt="4"/>
      <dgm:spPr/>
    </dgm:pt>
    <dgm:pt modelId="{B83059FD-A624-41D5-B5DE-C62A75E6109F}" type="pres">
      <dgm:prSet presAssocID="{612208E4-EE37-444F-9C45-DC90A42062D9}" presName="text_4" presStyleLbl="node1" presStyleIdx="3" presStyleCnt="4" custScaleX="100416" custScaleY="149974">
        <dgm:presLayoutVars>
          <dgm:bulletEnabled val="1"/>
        </dgm:presLayoutVars>
      </dgm:prSet>
      <dgm:spPr/>
      <dgm:t>
        <a:bodyPr/>
        <a:lstStyle/>
        <a:p>
          <a:endParaRPr lang="en-US"/>
        </a:p>
      </dgm:t>
    </dgm:pt>
    <dgm:pt modelId="{BE60BADB-DB55-4201-B6C2-A23F2831054E}" type="pres">
      <dgm:prSet presAssocID="{612208E4-EE37-444F-9C45-DC90A42062D9}" presName="accent_4" presStyleCnt="0"/>
      <dgm:spPr/>
    </dgm:pt>
    <dgm:pt modelId="{F586242A-5A60-4197-83F2-E22A86340C66}" type="pres">
      <dgm:prSet presAssocID="{612208E4-EE37-444F-9C45-DC90A42062D9}" presName="accentRepeatNode" presStyleLbl="solidFgAcc1" presStyleIdx="3" presStyleCnt="4"/>
      <dgm:spPr/>
    </dgm:pt>
  </dgm:ptLst>
  <dgm:cxnLst>
    <dgm:cxn modelId="{25C97B53-8675-4054-A70F-5D24D5A8A0F1}" srcId="{66E7EE0C-F112-4B7D-9531-D0DCD6CDEEDF}" destId="{A732C1B3-1CFC-42E4-9E89-AFA3DEAABFBB}" srcOrd="0" destOrd="0" parTransId="{D260F996-D76A-4447-B02D-1DB1D298541E}" sibTransId="{EE8050F5-128D-4F33-95D4-B3DE252F5174}"/>
    <dgm:cxn modelId="{9DD4B3FD-1ECD-6C4D-9F2E-C2A4A08DD384}" type="presOf" srcId="{5B37506B-529C-4510-AFA3-DF0B4E818036}" destId="{6C629673-CCEE-4F6D-867F-48BA983BE0BA}" srcOrd="0" destOrd="0" presId="urn:microsoft.com/office/officeart/2008/layout/VerticalCurvedList"/>
    <dgm:cxn modelId="{B1F40D7F-931C-4D24-B446-442635A5BFEA}" srcId="{66E7EE0C-F112-4B7D-9531-D0DCD6CDEEDF}" destId="{612208E4-EE37-444F-9C45-DC90A42062D9}" srcOrd="3" destOrd="0" parTransId="{7C17C356-B185-46B3-956F-B14AD5AB3FD7}" sibTransId="{4997C725-9FCC-44C0-9806-ED41A81EF5EA}"/>
    <dgm:cxn modelId="{B3B41548-2DBC-4435-B6E6-6280315D7A2F}" srcId="{66E7EE0C-F112-4B7D-9531-D0DCD6CDEEDF}" destId="{5B37506B-529C-4510-AFA3-DF0B4E818036}" srcOrd="1" destOrd="0" parTransId="{E530B77A-D2EA-4BA7-96F7-C9C9B7E77322}" sibTransId="{D3110A80-4AD4-4F1D-838C-5F74733E6F44}"/>
    <dgm:cxn modelId="{2B7F599C-3A06-9948-A20F-E0C14C012E85}" type="presOf" srcId="{A732C1B3-1CFC-42E4-9E89-AFA3DEAABFBB}" destId="{23C5E8A8-6832-4CFD-8846-10BE3E16523A}" srcOrd="0" destOrd="0" presId="urn:microsoft.com/office/officeart/2008/layout/VerticalCurvedList"/>
    <dgm:cxn modelId="{F0949202-2613-904E-A0A8-F4A4B22961F3}" type="presOf" srcId="{EE8050F5-128D-4F33-95D4-B3DE252F5174}" destId="{B0C90E6F-50F2-4A23-87A1-D0003034A3FE}" srcOrd="0" destOrd="0" presId="urn:microsoft.com/office/officeart/2008/layout/VerticalCurvedList"/>
    <dgm:cxn modelId="{1AFA5756-E745-AD4C-BBA9-0E9E8D81468A}" type="presOf" srcId="{66E7EE0C-F112-4B7D-9531-D0DCD6CDEEDF}" destId="{9071AC71-0CF3-4691-B560-92A8F600CEF5}" srcOrd="0" destOrd="0" presId="urn:microsoft.com/office/officeart/2008/layout/VerticalCurvedList"/>
    <dgm:cxn modelId="{B8162977-AB6D-44BE-888F-60091CD58AD3}" srcId="{66E7EE0C-F112-4B7D-9531-D0DCD6CDEEDF}" destId="{05E3BDF6-E13B-485E-89A2-DCA02FB57D7F}" srcOrd="2" destOrd="0" parTransId="{676BB881-2562-4DB9-A88C-AFBA666D2D98}" sibTransId="{25136976-8C77-47FF-B830-758B4D3D36FF}"/>
    <dgm:cxn modelId="{C069D240-97DA-C747-8EAE-CB7122B28855}" type="presOf" srcId="{05E3BDF6-E13B-485E-89A2-DCA02FB57D7F}" destId="{5CDF8825-075A-4930-ABA3-09AA716466D8}" srcOrd="0" destOrd="0" presId="urn:microsoft.com/office/officeart/2008/layout/VerticalCurvedList"/>
    <dgm:cxn modelId="{0658B88D-5452-BA42-A597-D552A665A28A}" type="presOf" srcId="{612208E4-EE37-444F-9C45-DC90A42062D9}" destId="{B83059FD-A624-41D5-B5DE-C62A75E6109F}" srcOrd="0" destOrd="0" presId="urn:microsoft.com/office/officeart/2008/layout/VerticalCurvedList"/>
    <dgm:cxn modelId="{E70EEE69-FB51-1E4C-9196-83955DA3D4B6}" type="presParOf" srcId="{9071AC71-0CF3-4691-B560-92A8F600CEF5}" destId="{A8E9FDE4-79E5-4921-95A5-9486957D81FB}" srcOrd="0" destOrd="0" presId="urn:microsoft.com/office/officeart/2008/layout/VerticalCurvedList"/>
    <dgm:cxn modelId="{E01D8F94-453A-7B4B-8224-390D2F80A6AD}" type="presParOf" srcId="{A8E9FDE4-79E5-4921-95A5-9486957D81FB}" destId="{C9155D94-6C97-436E-BA02-0A0FB43A82D6}" srcOrd="0" destOrd="0" presId="urn:microsoft.com/office/officeart/2008/layout/VerticalCurvedList"/>
    <dgm:cxn modelId="{558D3F54-3760-1348-AE9B-EC948E7DC950}" type="presParOf" srcId="{C9155D94-6C97-436E-BA02-0A0FB43A82D6}" destId="{469D6C8B-4EA4-4BF4-9051-151F974738EB}" srcOrd="0" destOrd="0" presId="urn:microsoft.com/office/officeart/2008/layout/VerticalCurvedList"/>
    <dgm:cxn modelId="{B61FB8E9-A423-1D44-B03B-661A3E93EF53}" type="presParOf" srcId="{C9155D94-6C97-436E-BA02-0A0FB43A82D6}" destId="{B0C90E6F-50F2-4A23-87A1-D0003034A3FE}" srcOrd="1" destOrd="0" presId="urn:microsoft.com/office/officeart/2008/layout/VerticalCurvedList"/>
    <dgm:cxn modelId="{12720EF0-BC3B-3F47-8E2E-0327BD40F418}" type="presParOf" srcId="{C9155D94-6C97-436E-BA02-0A0FB43A82D6}" destId="{189318AA-BE5A-43B8-B8A7-F2A807E0EC68}" srcOrd="2" destOrd="0" presId="urn:microsoft.com/office/officeart/2008/layout/VerticalCurvedList"/>
    <dgm:cxn modelId="{D96C6D8A-5E1E-284F-B345-8B64DB4D4FDA}" type="presParOf" srcId="{C9155D94-6C97-436E-BA02-0A0FB43A82D6}" destId="{D9FE2E3D-B260-4862-8B8B-820832EB1D95}" srcOrd="3" destOrd="0" presId="urn:microsoft.com/office/officeart/2008/layout/VerticalCurvedList"/>
    <dgm:cxn modelId="{EC3F4500-CAE3-2548-BBC0-A12217B56EE3}" type="presParOf" srcId="{A8E9FDE4-79E5-4921-95A5-9486957D81FB}" destId="{23C5E8A8-6832-4CFD-8846-10BE3E16523A}" srcOrd="1" destOrd="0" presId="urn:microsoft.com/office/officeart/2008/layout/VerticalCurvedList"/>
    <dgm:cxn modelId="{AF4751FF-D5C8-3142-9A5E-062C9C6E48D9}" type="presParOf" srcId="{A8E9FDE4-79E5-4921-95A5-9486957D81FB}" destId="{81D4F31E-A533-481A-B38A-7954FC0D6CA1}" srcOrd="2" destOrd="0" presId="urn:microsoft.com/office/officeart/2008/layout/VerticalCurvedList"/>
    <dgm:cxn modelId="{7F1BBE00-FC6B-6040-85BE-513D513A72D8}" type="presParOf" srcId="{81D4F31E-A533-481A-B38A-7954FC0D6CA1}" destId="{621351AB-B553-4BD1-93B1-4C67D5C79303}" srcOrd="0" destOrd="0" presId="urn:microsoft.com/office/officeart/2008/layout/VerticalCurvedList"/>
    <dgm:cxn modelId="{03D6BDA2-21DA-8649-ADCF-AF667E42B02E}" type="presParOf" srcId="{A8E9FDE4-79E5-4921-95A5-9486957D81FB}" destId="{6C629673-CCEE-4F6D-867F-48BA983BE0BA}" srcOrd="3" destOrd="0" presId="urn:microsoft.com/office/officeart/2008/layout/VerticalCurvedList"/>
    <dgm:cxn modelId="{68B58F3B-2975-774C-98F3-9228D60258E3}" type="presParOf" srcId="{A8E9FDE4-79E5-4921-95A5-9486957D81FB}" destId="{DEA0EC30-666C-4018-AC08-BE4BED446190}" srcOrd="4" destOrd="0" presId="urn:microsoft.com/office/officeart/2008/layout/VerticalCurvedList"/>
    <dgm:cxn modelId="{BDEBE5E1-9E11-A14B-8034-C9FA25D1F20F}" type="presParOf" srcId="{DEA0EC30-666C-4018-AC08-BE4BED446190}" destId="{ECA89931-8486-46BC-A7FD-3C5624A37396}" srcOrd="0" destOrd="0" presId="urn:microsoft.com/office/officeart/2008/layout/VerticalCurvedList"/>
    <dgm:cxn modelId="{60B2011D-453F-4540-9FC1-442883A1BFC4}" type="presParOf" srcId="{A8E9FDE4-79E5-4921-95A5-9486957D81FB}" destId="{5CDF8825-075A-4930-ABA3-09AA716466D8}" srcOrd="5" destOrd="0" presId="urn:microsoft.com/office/officeart/2008/layout/VerticalCurvedList"/>
    <dgm:cxn modelId="{86DC3375-D317-3A42-ACCA-B9B3B60276F8}" type="presParOf" srcId="{A8E9FDE4-79E5-4921-95A5-9486957D81FB}" destId="{88D06525-CF32-4AD6-B794-4A4781337D9D}" srcOrd="6" destOrd="0" presId="urn:microsoft.com/office/officeart/2008/layout/VerticalCurvedList"/>
    <dgm:cxn modelId="{3E8A1870-0D09-B946-AE74-98B7BE352238}" type="presParOf" srcId="{88D06525-CF32-4AD6-B794-4A4781337D9D}" destId="{93CEE520-8845-4D7A-923E-7FF7AA19424B}" srcOrd="0" destOrd="0" presId="urn:microsoft.com/office/officeart/2008/layout/VerticalCurvedList"/>
    <dgm:cxn modelId="{85F64EA4-560C-2548-B154-3E83AB5365C2}" type="presParOf" srcId="{A8E9FDE4-79E5-4921-95A5-9486957D81FB}" destId="{B83059FD-A624-41D5-B5DE-C62A75E6109F}" srcOrd="7" destOrd="0" presId="urn:microsoft.com/office/officeart/2008/layout/VerticalCurvedList"/>
    <dgm:cxn modelId="{298F2AC1-124C-F740-9885-2748203AFABB}" type="presParOf" srcId="{A8E9FDE4-79E5-4921-95A5-9486957D81FB}" destId="{BE60BADB-DB55-4201-B6C2-A23F2831054E}" srcOrd="8" destOrd="0" presId="urn:microsoft.com/office/officeart/2008/layout/VerticalCurvedList"/>
    <dgm:cxn modelId="{7A1EDE5A-AFB9-2C4C-80B0-2EA7E3F6A52B}" type="presParOf" srcId="{BE60BADB-DB55-4201-B6C2-A23F2831054E}" destId="{F586242A-5A60-4197-83F2-E22A86340C66}"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1D70192-7FD4-46DF-A367-8BDAF8DE9F30}" type="doc">
      <dgm:prSet loTypeId="urn:microsoft.com/office/officeart/2005/8/layout/hList7" loCatId="list" qsTypeId="urn:microsoft.com/office/officeart/2005/8/quickstyle/3d2" qsCatId="3D" csTypeId="urn:microsoft.com/office/officeart/2005/8/colors/accent1_2" csCatId="accent1" phldr="1"/>
      <dgm:spPr/>
      <dgm:t>
        <a:bodyPr/>
        <a:lstStyle/>
        <a:p>
          <a:endParaRPr lang="en-US"/>
        </a:p>
      </dgm:t>
    </dgm:pt>
    <dgm:pt modelId="{AA6DF57D-59EB-4C6B-B541-1AD19C702EB4}">
      <dgm:prSet phldrT="[Texto]" custT="1"/>
      <dgm:spPr/>
      <dgm:t>
        <a:bodyPr/>
        <a:lstStyle/>
        <a:p>
          <a:r>
            <a:rPr lang="en-US" sz="1600" dirty="0" smtClean="0"/>
            <a:t>Members maintain a network of trade agreements among themselves and with the most developed economies in the world</a:t>
          </a:r>
          <a:endParaRPr lang="en-US" sz="1600" dirty="0"/>
        </a:p>
      </dgm:t>
    </dgm:pt>
    <dgm:pt modelId="{F1A8A2B3-8C51-41F0-BB12-521EEE460822}" type="parTrans" cxnId="{652032EA-59FF-44A9-8B43-ACB62A4711E6}">
      <dgm:prSet/>
      <dgm:spPr/>
      <dgm:t>
        <a:bodyPr/>
        <a:lstStyle/>
        <a:p>
          <a:endParaRPr lang="en-US"/>
        </a:p>
      </dgm:t>
    </dgm:pt>
    <dgm:pt modelId="{09C1A01C-1DE4-4F54-A3C0-4106C0AC70AC}" type="sibTrans" cxnId="{652032EA-59FF-44A9-8B43-ACB62A4711E6}">
      <dgm:prSet/>
      <dgm:spPr/>
      <dgm:t>
        <a:bodyPr/>
        <a:lstStyle/>
        <a:p>
          <a:endParaRPr lang="en-US"/>
        </a:p>
      </dgm:t>
    </dgm:pt>
    <dgm:pt modelId="{E3023B75-38C6-4ED7-AD72-CD6BCD079E54}">
      <dgm:prSet phldrT="[Texto]" custT="1"/>
      <dgm:spPr/>
      <dgm:t>
        <a:bodyPr/>
        <a:lstStyle/>
        <a:p>
          <a:r>
            <a:rPr lang="en-US" sz="1600" b="1" dirty="0" smtClean="0"/>
            <a:t>Promotes trade, investment, innovation and technology with the most competitive regions in the world</a:t>
          </a:r>
          <a:endParaRPr lang="en-US" sz="1600" dirty="0"/>
        </a:p>
      </dgm:t>
    </dgm:pt>
    <dgm:pt modelId="{89B40D83-8DFA-4C3C-9744-C1B8EF91FDAE}" type="parTrans" cxnId="{2F48AFEC-5CEF-4F64-A2FC-6441C9573CE5}">
      <dgm:prSet/>
      <dgm:spPr/>
      <dgm:t>
        <a:bodyPr/>
        <a:lstStyle/>
        <a:p>
          <a:endParaRPr lang="en-US"/>
        </a:p>
      </dgm:t>
    </dgm:pt>
    <dgm:pt modelId="{45E957F2-C16D-42A2-A3B2-F5F7C7B0C7F4}" type="sibTrans" cxnId="{2F48AFEC-5CEF-4F64-A2FC-6441C9573CE5}">
      <dgm:prSet/>
      <dgm:spPr/>
      <dgm:t>
        <a:bodyPr/>
        <a:lstStyle/>
        <a:p>
          <a:endParaRPr lang="en-US"/>
        </a:p>
      </dgm:t>
    </dgm:pt>
    <dgm:pt modelId="{77B859A4-D449-491F-B639-E9D5AB29031A}">
      <dgm:prSet phldrT="[Texto]" custT="1"/>
      <dgm:spPr/>
      <dgm:t>
        <a:bodyPr/>
        <a:lstStyle/>
        <a:p>
          <a:r>
            <a:rPr lang="en-US" sz="1600" dirty="0" smtClean="0"/>
            <a:t>It has the potential to attract new investment to the region</a:t>
          </a:r>
          <a:r>
            <a:rPr lang="en-US" sz="1400" dirty="0" smtClean="0"/>
            <a:t>.</a:t>
          </a:r>
          <a:endParaRPr lang="en-US" sz="1400" dirty="0"/>
        </a:p>
      </dgm:t>
    </dgm:pt>
    <dgm:pt modelId="{87721552-80DC-497C-80F9-0D24E75490B3}" type="parTrans" cxnId="{BA03D91B-483B-4A27-9B6D-3675B6BC743E}">
      <dgm:prSet/>
      <dgm:spPr/>
      <dgm:t>
        <a:bodyPr/>
        <a:lstStyle/>
        <a:p>
          <a:endParaRPr lang="en-US"/>
        </a:p>
      </dgm:t>
    </dgm:pt>
    <dgm:pt modelId="{489AA823-5956-422E-A72A-F03E105131DB}" type="sibTrans" cxnId="{BA03D91B-483B-4A27-9B6D-3675B6BC743E}">
      <dgm:prSet/>
      <dgm:spPr/>
      <dgm:t>
        <a:bodyPr/>
        <a:lstStyle/>
        <a:p>
          <a:endParaRPr lang="en-US"/>
        </a:p>
      </dgm:t>
    </dgm:pt>
    <dgm:pt modelId="{CA3668CE-E62E-4DEB-943E-908662B6D771}">
      <dgm:prSet phldrT="[Texto]" custT="1"/>
      <dgm:spPr/>
      <dgm:t>
        <a:bodyPr/>
        <a:lstStyle/>
        <a:p>
          <a:r>
            <a:rPr lang="en-US" sz="1400" dirty="0" smtClean="0"/>
            <a:t>The Pacific Alliance has competitive advantages in areas such as mining, forestry, energy, agriculture, automotive, fishing and manufacturing</a:t>
          </a:r>
          <a:r>
            <a:rPr lang="es-CO" sz="1400" dirty="0" smtClean="0"/>
            <a:t>.</a:t>
          </a:r>
          <a:endParaRPr lang="en-US" sz="1400" dirty="0"/>
        </a:p>
      </dgm:t>
    </dgm:pt>
    <dgm:pt modelId="{978B5D4E-AD75-4EF6-BC11-1984F9D47E9A}" type="parTrans" cxnId="{A61DC223-76BE-44F6-9CC5-9A5676A62A8C}">
      <dgm:prSet/>
      <dgm:spPr/>
      <dgm:t>
        <a:bodyPr/>
        <a:lstStyle/>
        <a:p>
          <a:endParaRPr lang="en-US"/>
        </a:p>
      </dgm:t>
    </dgm:pt>
    <dgm:pt modelId="{B3033887-AD50-4113-8CB6-CB00323797D8}" type="sibTrans" cxnId="{A61DC223-76BE-44F6-9CC5-9A5676A62A8C}">
      <dgm:prSet/>
      <dgm:spPr/>
      <dgm:t>
        <a:bodyPr/>
        <a:lstStyle/>
        <a:p>
          <a:endParaRPr lang="en-US"/>
        </a:p>
      </dgm:t>
    </dgm:pt>
    <dgm:pt modelId="{BC97C3B6-77E6-426B-A3E5-346784D9EA79}" type="pres">
      <dgm:prSet presAssocID="{61D70192-7FD4-46DF-A367-8BDAF8DE9F30}" presName="Name0" presStyleCnt="0">
        <dgm:presLayoutVars>
          <dgm:dir/>
          <dgm:resizeHandles val="exact"/>
        </dgm:presLayoutVars>
      </dgm:prSet>
      <dgm:spPr/>
      <dgm:t>
        <a:bodyPr/>
        <a:lstStyle/>
        <a:p>
          <a:endParaRPr lang="en-US"/>
        </a:p>
      </dgm:t>
    </dgm:pt>
    <dgm:pt modelId="{59AE0C87-244F-4109-81AF-9C469F3487A3}" type="pres">
      <dgm:prSet presAssocID="{61D70192-7FD4-46DF-A367-8BDAF8DE9F30}" presName="fgShape" presStyleLbl="fgShp" presStyleIdx="0" presStyleCnt="1" custScaleX="96945" custScaleY="105199"/>
      <dgm:spPr>
        <a:solidFill>
          <a:srgbClr val="92D050"/>
        </a:solidFill>
        <a:ln w="28575">
          <a:solidFill>
            <a:srgbClr val="FFFF00"/>
          </a:solidFill>
        </a:ln>
      </dgm:spPr>
    </dgm:pt>
    <dgm:pt modelId="{4F8EFE25-11E1-4AB0-97C2-E3F608125AA4}" type="pres">
      <dgm:prSet presAssocID="{61D70192-7FD4-46DF-A367-8BDAF8DE9F30}" presName="linComp" presStyleCnt="0"/>
      <dgm:spPr/>
    </dgm:pt>
    <dgm:pt modelId="{BA9FE7EE-9408-4ABB-84CE-5E385B63C2A6}" type="pres">
      <dgm:prSet presAssocID="{AA6DF57D-59EB-4C6B-B541-1AD19C702EB4}" presName="compNode" presStyleCnt="0"/>
      <dgm:spPr/>
    </dgm:pt>
    <dgm:pt modelId="{0892B728-0D41-4110-B75C-568D95830AF9}" type="pres">
      <dgm:prSet presAssocID="{AA6DF57D-59EB-4C6B-B541-1AD19C702EB4}" presName="bkgdShape" presStyleLbl="node1" presStyleIdx="0" presStyleCnt="4" custLinFactNeighborX="7277" custLinFactNeighborY="-381"/>
      <dgm:spPr/>
      <dgm:t>
        <a:bodyPr/>
        <a:lstStyle/>
        <a:p>
          <a:endParaRPr lang="en-US"/>
        </a:p>
      </dgm:t>
    </dgm:pt>
    <dgm:pt modelId="{6359305D-2813-48D6-BC33-12F5F6AE42D9}" type="pres">
      <dgm:prSet presAssocID="{AA6DF57D-59EB-4C6B-B541-1AD19C702EB4}" presName="nodeTx" presStyleLbl="node1" presStyleIdx="0" presStyleCnt="4">
        <dgm:presLayoutVars>
          <dgm:bulletEnabled val="1"/>
        </dgm:presLayoutVars>
      </dgm:prSet>
      <dgm:spPr/>
      <dgm:t>
        <a:bodyPr/>
        <a:lstStyle/>
        <a:p>
          <a:endParaRPr lang="en-US"/>
        </a:p>
      </dgm:t>
    </dgm:pt>
    <dgm:pt modelId="{C3EB87AE-F9A7-47DE-8E2C-C331A9C62817}" type="pres">
      <dgm:prSet presAssocID="{AA6DF57D-59EB-4C6B-B541-1AD19C702EB4}" presName="invisiNode" presStyleLbl="node1" presStyleIdx="0" presStyleCnt="4"/>
      <dgm:spPr/>
    </dgm:pt>
    <dgm:pt modelId="{2A458DFF-6885-43ED-8CDE-2CFED157999D}" type="pres">
      <dgm:prSet presAssocID="{AA6DF57D-59EB-4C6B-B541-1AD19C702EB4}" presName="imagNode" presStyleLbl="fgImgPlace1" presStyleIdx="0" presStyleCnt="4"/>
      <dgm:spPr>
        <a:blipFill>
          <a:blip xmlns:r="http://schemas.openxmlformats.org/officeDocument/2006/relationships" r:embed="rId1">
            <a:duotone>
              <a:schemeClr val="accent1">
                <a:hueOff val="0"/>
                <a:satOff val="0"/>
                <a:lumOff val="0"/>
                <a:alphaOff val="0"/>
                <a:shade val="20000"/>
                <a:satMod val="200000"/>
              </a:schemeClr>
              <a:schemeClr val="accent1">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t>
        <a:bodyPr/>
        <a:lstStyle/>
        <a:p>
          <a:endParaRPr lang="en-US"/>
        </a:p>
      </dgm:t>
    </dgm:pt>
    <dgm:pt modelId="{F0CC8C9A-BEDC-4A28-BEFF-A3E4F5FC24FB}" type="pres">
      <dgm:prSet presAssocID="{09C1A01C-1DE4-4F54-A3C0-4106C0AC70AC}" presName="sibTrans" presStyleLbl="sibTrans2D1" presStyleIdx="0" presStyleCnt="0"/>
      <dgm:spPr/>
      <dgm:t>
        <a:bodyPr/>
        <a:lstStyle/>
        <a:p>
          <a:endParaRPr lang="en-US"/>
        </a:p>
      </dgm:t>
    </dgm:pt>
    <dgm:pt modelId="{0AB04492-BE78-4F62-8C7D-72C38ADAD137}" type="pres">
      <dgm:prSet presAssocID="{E3023B75-38C6-4ED7-AD72-CD6BCD079E54}" presName="compNode" presStyleCnt="0"/>
      <dgm:spPr/>
    </dgm:pt>
    <dgm:pt modelId="{CB873667-B650-4021-9174-973421F0AF02}" type="pres">
      <dgm:prSet presAssocID="{E3023B75-38C6-4ED7-AD72-CD6BCD079E54}" presName="bkgdShape" presStyleLbl="node1" presStyleIdx="1" presStyleCnt="4"/>
      <dgm:spPr/>
      <dgm:t>
        <a:bodyPr/>
        <a:lstStyle/>
        <a:p>
          <a:endParaRPr lang="en-US"/>
        </a:p>
      </dgm:t>
    </dgm:pt>
    <dgm:pt modelId="{FCC4598A-67E2-4966-ABFE-66C6795747AF}" type="pres">
      <dgm:prSet presAssocID="{E3023B75-38C6-4ED7-AD72-CD6BCD079E54}" presName="nodeTx" presStyleLbl="node1" presStyleIdx="1" presStyleCnt="4">
        <dgm:presLayoutVars>
          <dgm:bulletEnabled val="1"/>
        </dgm:presLayoutVars>
      </dgm:prSet>
      <dgm:spPr/>
      <dgm:t>
        <a:bodyPr/>
        <a:lstStyle/>
        <a:p>
          <a:endParaRPr lang="en-US"/>
        </a:p>
      </dgm:t>
    </dgm:pt>
    <dgm:pt modelId="{F1FB3003-54AC-41E6-A759-9D11532B745F}" type="pres">
      <dgm:prSet presAssocID="{E3023B75-38C6-4ED7-AD72-CD6BCD079E54}" presName="invisiNode" presStyleLbl="node1" presStyleIdx="1" presStyleCnt="4"/>
      <dgm:spPr/>
    </dgm:pt>
    <dgm:pt modelId="{C9F687A8-4119-4A13-A012-B7137202F51B}" type="pres">
      <dgm:prSet presAssocID="{E3023B75-38C6-4ED7-AD72-CD6BCD079E54}" presName="imagNode" presStyleLbl="fgImgPlace1" presStyleIdx="1" presStyleCnt="4"/>
      <dgm:spPr>
        <a:blipFill>
          <a:blip xmlns:r="http://schemas.openxmlformats.org/officeDocument/2006/relationships" r:embed="rId1">
            <a:duotone>
              <a:schemeClr val="accent1">
                <a:hueOff val="0"/>
                <a:satOff val="0"/>
                <a:lumOff val="0"/>
                <a:alphaOff val="0"/>
                <a:shade val="20000"/>
                <a:satMod val="200000"/>
              </a:schemeClr>
              <a:schemeClr val="accent1">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t>
        <a:bodyPr/>
        <a:lstStyle/>
        <a:p>
          <a:endParaRPr lang="en-US"/>
        </a:p>
      </dgm:t>
    </dgm:pt>
    <dgm:pt modelId="{531D789C-87A6-43B3-997D-743BBDD13EEF}" type="pres">
      <dgm:prSet presAssocID="{45E957F2-C16D-42A2-A3B2-F5F7C7B0C7F4}" presName="sibTrans" presStyleLbl="sibTrans2D1" presStyleIdx="0" presStyleCnt="0"/>
      <dgm:spPr/>
      <dgm:t>
        <a:bodyPr/>
        <a:lstStyle/>
        <a:p>
          <a:endParaRPr lang="en-US"/>
        </a:p>
      </dgm:t>
    </dgm:pt>
    <dgm:pt modelId="{627A0951-18A7-40B8-858B-27A7D89FE753}" type="pres">
      <dgm:prSet presAssocID="{77B859A4-D449-491F-B639-E9D5AB29031A}" presName="compNode" presStyleCnt="0"/>
      <dgm:spPr/>
    </dgm:pt>
    <dgm:pt modelId="{6E4ACFA5-43E4-4A01-B0B0-5504D710A532}" type="pres">
      <dgm:prSet presAssocID="{77B859A4-D449-491F-B639-E9D5AB29031A}" presName="bkgdShape" presStyleLbl="node1" presStyleIdx="2" presStyleCnt="4"/>
      <dgm:spPr/>
      <dgm:t>
        <a:bodyPr/>
        <a:lstStyle/>
        <a:p>
          <a:endParaRPr lang="en-US"/>
        </a:p>
      </dgm:t>
    </dgm:pt>
    <dgm:pt modelId="{EADDFDD7-3887-4743-9A8A-D420AF07B300}" type="pres">
      <dgm:prSet presAssocID="{77B859A4-D449-491F-B639-E9D5AB29031A}" presName="nodeTx" presStyleLbl="node1" presStyleIdx="2" presStyleCnt="4">
        <dgm:presLayoutVars>
          <dgm:bulletEnabled val="1"/>
        </dgm:presLayoutVars>
      </dgm:prSet>
      <dgm:spPr/>
      <dgm:t>
        <a:bodyPr/>
        <a:lstStyle/>
        <a:p>
          <a:endParaRPr lang="en-US"/>
        </a:p>
      </dgm:t>
    </dgm:pt>
    <dgm:pt modelId="{23CB5B06-36BF-4649-A49C-4E5D8D12733B}" type="pres">
      <dgm:prSet presAssocID="{77B859A4-D449-491F-B639-E9D5AB29031A}" presName="invisiNode" presStyleLbl="node1" presStyleIdx="2" presStyleCnt="4"/>
      <dgm:spPr/>
    </dgm:pt>
    <dgm:pt modelId="{0D396AE8-C1C0-4D05-AFCC-B0470A21220E}" type="pres">
      <dgm:prSet presAssocID="{77B859A4-D449-491F-B639-E9D5AB29031A}" presName="imagNode" presStyleLbl="fgImgPlace1" presStyleIdx="2" presStyleCnt="4"/>
      <dgm:spPr>
        <a:blipFill>
          <a:blip xmlns:r="http://schemas.openxmlformats.org/officeDocument/2006/relationships" r:embed="rId1">
            <a:duotone>
              <a:schemeClr val="accent1">
                <a:hueOff val="0"/>
                <a:satOff val="0"/>
                <a:lumOff val="0"/>
                <a:alphaOff val="0"/>
                <a:shade val="20000"/>
                <a:satMod val="200000"/>
              </a:schemeClr>
              <a:schemeClr val="accent1">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t>
        <a:bodyPr/>
        <a:lstStyle/>
        <a:p>
          <a:endParaRPr lang="en-US"/>
        </a:p>
      </dgm:t>
    </dgm:pt>
    <dgm:pt modelId="{14A2A2AD-0F6B-4457-BD08-2D81553547DB}" type="pres">
      <dgm:prSet presAssocID="{489AA823-5956-422E-A72A-F03E105131DB}" presName="sibTrans" presStyleLbl="sibTrans2D1" presStyleIdx="0" presStyleCnt="0"/>
      <dgm:spPr/>
      <dgm:t>
        <a:bodyPr/>
        <a:lstStyle/>
        <a:p>
          <a:endParaRPr lang="en-US"/>
        </a:p>
      </dgm:t>
    </dgm:pt>
    <dgm:pt modelId="{8AFA315E-D6BF-43D5-BDBE-5B5C2C310A03}" type="pres">
      <dgm:prSet presAssocID="{CA3668CE-E62E-4DEB-943E-908662B6D771}" presName="compNode" presStyleCnt="0"/>
      <dgm:spPr/>
    </dgm:pt>
    <dgm:pt modelId="{5F7320F6-574B-4702-8825-86C620B01D1D}" type="pres">
      <dgm:prSet presAssocID="{CA3668CE-E62E-4DEB-943E-908662B6D771}" presName="bkgdShape" presStyleLbl="node1" presStyleIdx="3" presStyleCnt="4"/>
      <dgm:spPr/>
      <dgm:t>
        <a:bodyPr/>
        <a:lstStyle/>
        <a:p>
          <a:endParaRPr lang="en-US"/>
        </a:p>
      </dgm:t>
    </dgm:pt>
    <dgm:pt modelId="{16739E3A-B730-4AC4-81D5-AC121EF7C653}" type="pres">
      <dgm:prSet presAssocID="{CA3668CE-E62E-4DEB-943E-908662B6D771}" presName="nodeTx" presStyleLbl="node1" presStyleIdx="3" presStyleCnt="4">
        <dgm:presLayoutVars>
          <dgm:bulletEnabled val="1"/>
        </dgm:presLayoutVars>
      </dgm:prSet>
      <dgm:spPr/>
      <dgm:t>
        <a:bodyPr/>
        <a:lstStyle/>
        <a:p>
          <a:endParaRPr lang="en-US"/>
        </a:p>
      </dgm:t>
    </dgm:pt>
    <dgm:pt modelId="{66F6A413-2CCE-42F0-848B-3E51BE348C33}" type="pres">
      <dgm:prSet presAssocID="{CA3668CE-E62E-4DEB-943E-908662B6D771}" presName="invisiNode" presStyleLbl="node1" presStyleIdx="3" presStyleCnt="4"/>
      <dgm:spPr/>
    </dgm:pt>
    <dgm:pt modelId="{5253BF37-AB8A-49BA-A32C-08AFEC070ED7}" type="pres">
      <dgm:prSet presAssocID="{CA3668CE-E62E-4DEB-943E-908662B6D771}" presName="imagNode" presStyleLbl="fgImgPlace1" presStyleIdx="3" presStyleCnt="4"/>
      <dgm:spPr>
        <a:blipFill>
          <a:blip xmlns:r="http://schemas.openxmlformats.org/officeDocument/2006/relationships" r:embed="rId1">
            <a:duotone>
              <a:schemeClr val="accent1">
                <a:hueOff val="0"/>
                <a:satOff val="0"/>
                <a:lumOff val="0"/>
                <a:alphaOff val="0"/>
                <a:shade val="20000"/>
                <a:satMod val="200000"/>
              </a:schemeClr>
              <a:schemeClr val="accent1">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t>
        <a:bodyPr/>
        <a:lstStyle/>
        <a:p>
          <a:endParaRPr lang="en-US"/>
        </a:p>
      </dgm:t>
    </dgm:pt>
  </dgm:ptLst>
  <dgm:cxnLst>
    <dgm:cxn modelId="{36C7A264-BD4E-8042-BDB2-C0A1355EF207}" type="presOf" srcId="{61D70192-7FD4-46DF-A367-8BDAF8DE9F30}" destId="{BC97C3B6-77E6-426B-A3E5-346784D9EA79}" srcOrd="0" destOrd="0" presId="urn:microsoft.com/office/officeart/2005/8/layout/hList7"/>
    <dgm:cxn modelId="{9A9FEC2B-C1C4-BA41-AC07-BADAEC89AD73}" type="presOf" srcId="{E3023B75-38C6-4ED7-AD72-CD6BCD079E54}" destId="{CB873667-B650-4021-9174-973421F0AF02}" srcOrd="0" destOrd="0" presId="urn:microsoft.com/office/officeart/2005/8/layout/hList7"/>
    <dgm:cxn modelId="{68CF3BC5-6385-2D4D-9693-05115FCE9378}" type="presOf" srcId="{45E957F2-C16D-42A2-A3B2-F5F7C7B0C7F4}" destId="{531D789C-87A6-43B3-997D-743BBDD13EEF}" srcOrd="0" destOrd="0" presId="urn:microsoft.com/office/officeart/2005/8/layout/hList7"/>
    <dgm:cxn modelId="{E05303D1-F32E-2246-AACE-F941C6CE4365}" type="presOf" srcId="{AA6DF57D-59EB-4C6B-B541-1AD19C702EB4}" destId="{0892B728-0D41-4110-B75C-568D95830AF9}" srcOrd="0" destOrd="0" presId="urn:microsoft.com/office/officeart/2005/8/layout/hList7"/>
    <dgm:cxn modelId="{73C612DB-B85F-EA42-AA5E-5FAAE5A750CC}" type="presOf" srcId="{489AA823-5956-422E-A72A-F03E105131DB}" destId="{14A2A2AD-0F6B-4457-BD08-2D81553547DB}" srcOrd="0" destOrd="0" presId="urn:microsoft.com/office/officeart/2005/8/layout/hList7"/>
    <dgm:cxn modelId="{AB96E7F0-5418-574C-BFE3-74D21CE593E1}" type="presOf" srcId="{77B859A4-D449-491F-B639-E9D5AB29031A}" destId="{EADDFDD7-3887-4743-9A8A-D420AF07B300}" srcOrd="1" destOrd="0" presId="urn:microsoft.com/office/officeart/2005/8/layout/hList7"/>
    <dgm:cxn modelId="{5123DF77-519F-7541-A92D-45984DF9EB82}" type="presOf" srcId="{CA3668CE-E62E-4DEB-943E-908662B6D771}" destId="{16739E3A-B730-4AC4-81D5-AC121EF7C653}" srcOrd="1" destOrd="0" presId="urn:microsoft.com/office/officeart/2005/8/layout/hList7"/>
    <dgm:cxn modelId="{C0C3C6F2-FA28-0447-9902-965888A9B2FE}" type="presOf" srcId="{E3023B75-38C6-4ED7-AD72-CD6BCD079E54}" destId="{FCC4598A-67E2-4966-ABFE-66C6795747AF}" srcOrd="1" destOrd="0" presId="urn:microsoft.com/office/officeart/2005/8/layout/hList7"/>
    <dgm:cxn modelId="{5F46B0A1-746C-0B41-80C1-741D150659B2}" type="presOf" srcId="{CA3668CE-E62E-4DEB-943E-908662B6D771}" destId="{5F7320F6-574B-4702-8825-86C620B01D1D}" srcOrd="0" destOrd="0" presId="urn:microsoft.com/office/officeart/2005/8/layout/hList7"/>
    <dgm:cxn modelId="{652032EA-59FF-44A9-8B43-ACB62A4711E6}" srcId="{61D70192-7FD4-46DF-A367-8BDAF8DE9F30}" destId="{AA6DF57D-59EB-4C6B-B541-1AD19C702EB4}" srcOrd="0" destOrd="0" parTransId="{F1A8A2B3-8C51-41F0-BB12-521EEE460822}" sibTransId="{09C1A01C-1DE4-4F54-A3C0-4106C0AC70AC}"/>
    <dgm:cxn modelId="{AF609175-C2FB-CD40-8CD7-7406610A221F}" type="presOf" srcId="{AA6DF57D-59EB-4C6B-B541-1AD19C702EB4}" destId="{6359305D-2813-48D6-BC33-12F5F6AE42D9}" srcOrd="1" destOrd="0" presId="urn:microsoft.com/office/officeart/2005/8/layout/hList7"/>
    <dgm:cxn modelId="{2F48AFEC-5CEF-4F64-A2FC-6441C9573CE5}" srcId="{61D70192-7FD4-46DF-A367-8BDAF8DE9F30}" destId="{E3023B75-38C6-4ED7-AD72-CD6BCD079E54}" srcOrd="1" destOrd="0" parTransId="{89B40D83-8DFA-4C3C-9744-C1B8EF91FDAE}" sibTransId="{45E957F2-C16D-42A2-A3B2-F5F7C7B0C7F4}"/>
    <dgm:cxn modelId="{A61DC223-76BE-44F6-9CC5-9A5676A62A8C}" srcId="{61D70192-7FD4-46DF-A367-8BDAF8DE9F30}" destId="{CA3668CE-E62E-4DEB-943E-908662B6D771}" srcOrd="3" destOrd="0" parTransId="{978B5D4E-AD75-4EF6-BC11-1984F9D47E9A}" sibTransId="{B3033887-AD50-4113-8CB6-CB00323797D8}"/>
    <dgm:cxn modelId="{BA03D91B-483B-4A27-9B6D-3675B6BC743E}" srcId="{61D70192-7FD4-46DF-A367-8BDAF8DE9F30}" destId="{77B859A4-D449-491F-B639-E9D5AB29031A}" srcOrd="2" destOrd="0" parTransId="{87721552-80DC-497C-80F9-0D24E75490B3}" sibTransId="{489AA823-5956-422E-A72A-F03E105131DB}"/>
    <dgm:cxn modelId="{EC3C62E3-3E5E-B64E-BA07-3C2EB0BB8A11}" type="presOf" srcId="{09C1A01C-1DE4-4F54-A3C0-4106C0AC70AC}" destId="{F0CC8C9A-BEDC-4A28-BEFF-A3E4F5FC24FB}" srcOrd="0" destOrd="0" presId="urn:microsoft.com/office/officeart/2005/8/layout/hList7"/>
    <dgm:cxn modelId="{B626597A-5904-F946-A405-2F0FB34CE543}" type="presOf" srcId="{77B859A4-D449-491F-B639-E9D5AB29031A}" destId="{6E4ACFA5-43E4-4A01-B0B0-5504D710A532}" srcOrd="0" destOrd="0" presId="urn:microsoft.com/office/officeart/2005/8/layout/hList7"/>
    <dgm:cxn modelId="{6163DC97-0574-9648-A4D5-2AE854FE71C7}" type="presParOf" srcId="{BC97C3B6-77E6-426B-A3E5-346784D9EA79}" destId="{59AE0C87-244F-4109-81AF-9C469F3487A3}" srcOrd="0" destOrd="0" presId="urn:microsoft.com/office/officeart/2005/8/layout/hList7"/>
    <dgm:cxn modelId="{CA807C61-3E5E-C34E-84F7-A251919D52B9}" type="presParOf" srcId="{BC97C3B6-77E6-426B-A3E5-346784D9EA79}" destId="{4F8EFE25-11E1-4AB0-97C2-E3F608125AA4}" srcOrd="1" destOrd="0" presId="urn:microsoft.com/office/officeart/2005/8/layout/hList7"/>
    <dgm:cxn modelId="{EE75E80C-900A-6D47-BC34-2ECE7E347846}" type="presParOf" srcId="{4F8EFE25-11E1-4AB0-97C2-E3F608125AA4}" destId="{BA9FE7EE-9408-4ABB-84CE-5E385B63C2A6}" srcOrd="0" destOrd="0" presId="urn:microsoft.com/office/officeart/2005/8/layout/hList7"/>
    <dgm:cxn modelId="{F41775B5-4378-7543-9E0B-E89A5D334553}" type="presParOf" srcId="{BA9FE7EE-9408-4ABB-84CE-5E385B63C2A6}" destId="{0892B728-0D41-4110-B75C-568D95830AF9}" srcOrd="0" destOrd="0" presId="urn:microsoft.com/office/officeart/2005/8/layout/hList7"/>
    <dgm:cxn modelId="{03CD3B33-E0E6-1341-ADE6-BCB89AFB44CC}" type="presParOf" srcId="{BA9FE7EE-9408-4ABB-84CE-5E385B63C2A6}" destId="{6359305D-2813-48D6-BC33-12F5F6AE42D9}" srcOrd="1" destOrd="0" presId="urn:microsoft.com/office/officeart/2005/8/layout/hList7"/>
    <dgm:cxn modelId="{2E56CD9A-93B7-CC4B-B003-639F65ED171F}" type="presParOf" srcId="{BA9FE7EE-9408-4ABB-84CE-5E385B63C2A6}" destId="{C3EB87AE-F9A7-47DE-8E2C-C331A9C62817}" srcOrd="2" destOrd="0" presId="urn:microsoft.com/office/officeart/2005/8/layout/hList7"/>
    <dgm:cxn modelId="{E177EE96-7BB2-F342-B0CB-9DB939862A48}" type="presParOf" srcId="{BA9FE7EE-9408-4ABB-84CE-5E385B63C2A6}" destId="{2A458DFF-6885-43ED-8CDE-2CFED157999D}" srcOrd="3" destOrd="0" presId="urn:microsoft.com/office/officeart/2005/8/layout/hList7"/>
    <dgm:cxn modelId="{8D10192E-DA05-6B4A-81BA-48ABB0B251C8}" type="presParOf" srcId="{4F8EFE25-11E1-4AB0-97C2-E3F608125AA4}" destId="{F0CC8C9A-BEDC-4A28-BEFF-A3E4F5FC24FB}" srcOrd="1" destOrd="0" presId="urn:microsoft.com/office/officeart/2005/8/layout/hList7"/>
    <dgm:cxn modelId="{38AC5299-D4DC-524A-87C3-4A146CDB909C}" type="presParOf" srcId="{4F8EFE25-11E1-4AB0-97C2-E3F608125AA4}" destId="{0AB04492-BE78-4F62-8C7D-72C38ADAD137}" srcOrd="2" destOrd="0" presId="urn:microsoft.com/office/officeart/2005/8/layout/hList7"/>
    <dgm:cxn modelId="{FB34A2C8-8856-6446-9B99-FDAC64D30C1B}" type="presParOf" srcId="{0AB04492-BE78-4F62-8C7D-72C38ADAD137}" destId="{CB873667-B650-4021-9174-973421F0AF02}" srcOrd="0" destOrd="0" presId="urn:microsoft.com/office/officeart/2005/8/layout/hList7"/>
    <dgm:cxn modelId="{F787F6C0-123B-214C-8022-F4F87EDAE060}" type="presParOf" srcId="{0AB04492-BE78-4F62-8C7D-72C38ADAD137}" destId="{FCC4598A-67E2-4966-ABFE-66C6795747AF}" srcOrd="1" destOrd="0" presId="urn:microsoft.com/office/officeart/2005/8/layout/hList7"/>
    <dgm:cxn modelId="{01400D13-61F5-774B-8625-0A1936057719}" type="presParOf" srcId="{0AB04492-BE78-4F62-8C7D-72C38ADAD137}" destId="{F1FB3003-54AC-41E6-A759-9D11532B745F}" srcOrd="2" destOrd="0" presId="urn:microsoft.com/office/officeart/2005/8/layout/hList7"/>
    <dgm:cxn modelId="{2554399A-C565-E245-9714-C76FF97844F6}" type="presParOf" srcId="{0AB04492-BE78-4F62-8C7D-72C38ADAD137}" destId="{C9F687A8-4119-4A13-A012-B7137202F51B}" srcOrd="3" destOrd="0" presId="urn:microsoft.com/office/officeart/2005/8/layout/hList7"/>
    <dgm:cxn modelId="{F53E818E-7C07-2246-94B8-0F77B6D1BBD3}" type="presParOf" srcId="{4F8EFE25-11E1-4AB0-97C2-E3F608125AA4}" destId="{531D789C-87A6-43B3-997D-743BBDD13EEF}" srcOrd="3" destOrd="0" presId="urn:microsoft.com/office/officeart/2005/8/layout/hList7"/>
    <dgm:cxn modelId="{A9FBB063-8388-A848-A6A9-F59E5CE84B0E}" type="presParOf" srcId="{4F8EFE25-11E1-4AB0-97C2-E3F608125AA4}" destId="{627A0951-18A7-40B8-858B-27A7D89FE753}" srcOrd="4" destOrd="0" presId="urn:microsoft.com/office/officeart/2005/8/layout/hList7"/>
    <dgm:cxn modelId="{DE0B43D7-A4EE-AC42-B133-F7D07D8382E3}" type="presParOf" srcId="{627A0951-18A7-40B8-858B-27A7D89FE753}" destId="{6E4ACFA5-43E4-4A01-B0B0-5504D710A532}" srcOrd="0" destOrd="0" presId="urn:microsoft.com/office/officeart/2005/8/layout/hList7"/>
    <dgm:cxn modelId="{FF18D74D-0AA6-F449-A2C7-EFB51A57AE07}" type="presParOf" srcId="{627A0951-18A7-40B8-858B-27A7D89FE753}" destId="{EADDFDD7-3887-4743-9A8A-D420AF07B300}" srcOrd="1" destOrd="0" presId="urn:microsoft.com/office/officeart/2005/8/layout/hList7"/>
    <dgm:cxn modelId="{D3567548-55FE-B04B-975E-B0CAF3059D97}" type="presParOf" srcId="{627A0951-18A7-40B8-858B-27A7D89FE753}" destId="{23CB5B06-36BF-4649-A49C-4E5D8D12733B}" srcOrd="2" destOrd="0" presId="urn:microsoft.com/office/officeart/2005/8/layout/hList7"/>
    <dgm:cxn modelId="{EAF58F9C-613E-B743-9137-88B58DB135E0}" type="presParOf" srcId="{627A0951-18A7-40B8-858B-27A7D89FE753}" destId="{0D396AE8-C1C0-4D05-AFCC-B0470A21220E}" srcOrd="3" destOrd="0" presId="urn:microsoft.com/office/officeart/2005/8/layout/hList7"/>
    <dgm:cxn modelId="{D41C7750-BA60-3244-957F-EABE874E1C7A}" type="presParOf" srcId="{4F8EFE25-11E1-4AB0-97C2-E3F608125AA4}" destId="{14A2A2AD-0F6B-4457-BD08-2D81553547DB}" srcOrd="5" destOrd="0" presId="urn:microsoft.com/office/officeart/2005/8/layout/hList7"/>
    <dgm:cxn modelId="{47043B24-A42F-CC45-93AA-B77EE8C74F47}" type="presParOf" srcId="{4F8EFE25-11E1-4AB0-97C2-E3F608125AA4}" destId="{8AFA315E-D6BF-43D5-BDBE-5B5C2C310A03}" srcOrd="6" destOrd="0" presId="urn:microsoft.com/office/officeart/2005/8/layout/hList7"/>
    <dgm:cxn modelId="{60202E7C-7C9C-7F40-BA9D-9E6B5B09AB97}" type="presParOf" srcId="{8AFA315E-D6BF-43D5-BDBE-5B5C2C310A03}" destId="{5F7320F6-574B-4702-8825-86C620B01D1D}" srcOrd="0" destOrd="0" presId="urn:microsoft.com/office/officeart/2005/8/layout/hList7"/>
    <dgm:cxn modelId="{5524A050-B2EA-FB4D-A406-772C3FCBF1B6}" type="presParOf" srcId="{8AFA315E-D6BF-43D5-BDBE-5B5C2C310A03}" destId="{16739E3A-B730-4AC4-81D5-AC121EF7C653}" srcOrd="1" destOrd="0" presId="urn:microsoft.com/office/officeart/2005/8/layout/hList7"/>
    <dgm:cxn modelId="{F9CE3830-A721-5B4D-9DB3-A8E115B1BF3E}" type="presParOf" srcId="{8AFA315E-D6BF-43D5-BDBE-5B5C2C310A03}" destId="{66F6A413-2CCE-42F0-848B-3E51BE348C33}" srcOrd="2" destOrd="0" presId="urn:microsoft.com/office/officeart/2005/8/layout/hList7"/>
    <dgm:cxn modelId="{7B474520-C23B-194C-AA36-36AE3572C113}" type="presParOf" srcId="{8AFA315E-D6BF-43D5-BDBE-5B5C2C310A03}" destId="{5253BF37-AB8A-49BA-A32C-08AFEC070ED7}"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CBF32151-70FB-460B-86A2-8B576E2AA2AC}" type="doc">
      <dgm:prSet loTypeId="urn:microsoft.com/office/officeart/2005/8/layout/bProcess4" loCatId="process" qsTypeId="urn:microsoft.com/office/officeart/2005/8/quickstyle/simple1" qsCatId="simple" csTypeId="urn:microsoft.com/office/officeart/2005/8/colors/colorful5" csCatId="colorful" phldr="1"/>
      <dgm:spPr/>
      <dgm:t>
        <a:bodyPr/>
        <a:lstStyle/>
        <a:p>
          <a:endParaRPr lang="en-US"/>
        </a:p>
      </dgm:t>
    </dgm:pt>
    <dgm:pt modelId="{F21C4F30-9784-42F6-B663-E450AB1A65E3}">
      <dgm:prSet phldrT="[Texto]"/>
      <dgm:spPr/>
      <dgm:t>
        <a:bodyPr/>
        <a:lstStyle/>
        <a:p>
          <a:r>
            <a:rPr lang="en-US" b="1" dirty="0" smtClean="0"/>
            <a:t>Free movement of people</a:t>
          </a:r>
          <a:endParaRPr lang="en-US" dirty="0"/>
        </a:p>
      </dgm:t>
    </dgm:pt>
    <dgm:pt modelId="{5197ACA0-0F48-4AC7-BFAD-8DEB673AACD5}" type="parTrans" cxnId="{F412F183-8D88-4FA8-97BF-BF0B43844159}">
      <dgm:prSet/>
      <dgm:spPr/>
      <dgm:t>
        <a:bodyPr/>
        <a:lstStyle/>
        <a:p>
          <a:endParaRPr lang="en-US"/>
        </a:p>
      </dgm:t>
    </dgm:pt>
    <dgm:pt modelId="{BE8C0E8F-D57C-431F-945F-6B5F59BA0056}" type="sibTrans" cxnId="{F412F183-8D88-4FA8-97BF-BF0B43844159}">
      <dgm:prSet/>
      <dgm:spPr/>
      <dgm:t>
        <a:bodyPr/>
        <a:lstStyle/>
        <a:p>
          <a:endParaRPr lang="en-US"/>
        </a:p>
      </dgm:t>
    </dgm:pt>
    <dgm:pt modelId="{7C6F34CC-8724-404B-9167-EB3223DAF00A}">
      <dgm:prSet phldrT="[Texto]"/>
      <dgm:spPr/>
      <dgm:t>
        <a:bodyPr/>
        <a:lstStyle/>
        <a:p>
          <a:r>
            <a:rPr lang="en-US" b="1" dirty="0" smtClean="0"/>
            <a:t>Creating a network of scientific research on climate change</a:t>
          </a:r>
          <a:endParaRPr lang="en-US" dirty="0"/>
        </a:p>
      </dgm:t>
    </dgm:pt>
    <dgm:pt modelId="{2A4178DE-9DFE-4DB5-8C28-CCE79E52479E}" type="parTrans" cxnId="{7246EFE1-11DF-4A8F-A2C6-05717E37E89B}">
      <dgm:prSet/>
      <dgm:spPr/>
      <dgm:t>
        <a:bodyPr/>
        <a:lstStyle/>
        <a:p>
          <a:endParaRPr lang="en-US"/>
        </a:p>
      </dgm:t>
    </dgm:pt>
    <dgm:pt modelId="{1D929590-6017-4CC3-B32D-7231ECF0B8C1}" type="sibTrans" cxnId="{7246EFE1-11DF-4A8F-A2C6-05717E37E89B}">
      <dgm:prSet/>
      <dgm:spPr/>
      <dgm:t>
        <a:bodyPr/>
        <a:lstStyle/>
        <a:p>
          <a:endParaRPr lang="en-US"/>
        </a:p>
      </dgm:t>
    </dgm:pt>
    <dgm:pt modelId="{FBDCBB34-67CD-40C0-ABAA-9352B5F06B45}">
      <dgm:prSet phldrT="[Texto]"/>
      <dgm:spPr/>
      <dgm:t>
        <a:bodyPr/>
        <a:lstStyle/>
        <a:p>
          <a:r>
            <a:rPr lang="en-US" dirty="0" smtClean="0"/>
            <a:t>Preservation and environmental friendliness</a:t>
          </a:r>
          <a:endParaRPr lang="en-US" dirty="0"/>
        </a:p>
      </dgm:t>
    </dgm:pt>
    <dgm:pt modelId="{9B59F652-BB9A-46C8-80A5-A1DDA2F5CA63}" type="parTrans" cxnId="{132415C1-D2AE-41B5-AEC6-F4746390249F}">
      <dgm:prSet/>
      <dgm:spPr/>
      <dgm:t>
        <a:bodyPr/>
        <a:lstStyle/>
        <a:p>
          <a:endParaRPr lang="en-US"/>
        </a:p>
      </dgm:t>
    </dgm:pt>
    <dgm:pt modelId="{E46B4B6B-67B6-4E12-8CA7-57E0F29AE9E8}" type="sibTrans" cxnId="{132415C1-D2AE-41B5-AEC6-F4746390249F}">
      <dgm:prSet/>
      <dgm:spPr/>
      <dgm:t>
        <a:bodyPr/>
        <a:lstStyle/>
        <a:p>
          <a:endParaRPr lang="en-US"/>
        </a:p>
      </dgm:t>
    </dgm:pt>
    <dgm:pt modelId="{E501F6EA-D8C0-486B-B9D8-E05528BAF07A}">
      <dgm:prSet phldrT="[Texto]"/>
      <dgm:spPr/>
      <dgm:t>
        <a:bodyPr/>
        <a:lstStyle/>
        <a:p>
          <a:r>
            <a:rPr lang="en-US" dirty="0" smtClean="0"/>
            <a:t>Opening of sales offices and joint participation in fairs and exhibitions in a single space</a:t>
          </a:r>
          <a:endParaRPr lang="en-US" dirty="0"/>
        </a:p>
      </dgm:t>
    </dgm:pt>
    <dgm:pt modelId="{0010B912-4801-4E76-B755-2057EAA926AF}" type="parTrans" cxnId="{A4BF930D-18D4-4B7A-9FFE-8D77AF112D66}">
      <dgm:prSet/>
      <dgm:spPr/>
      <dgm:t>
        <a:bodyPr/>
        <a:lstStyle/>
        <a:p>
          <a:endParaRPr lang="en-US"/>
        </a:p>
      </dgm:t>
    </dgm:pt>
    <dgm:pt modelId="{BAAC141B-DFB6-4188-ADF4-0B2BF644B128}" type="sibTrans" cxnId="{A4BF930D-18D4-4B7A-9FFE-8D77AF112D66}">
      <dgm:prSet/>
      <dgm:spPr/>
      <dgm:t>
        <a:bodyPr/>
        <a:lstStyle/>
        <a:p>
          <a:endParaRPr lang="en-US"/>
        </a:p>
      </dgm:t>
    </dgm:pt>
    <dgm:pt modelId="{52F34568-B45C-49DC-A380-3FE71A2918FC}">
      <dgm:prSet phldrT="[Texto]"/>
      <dgm:spPr/>
      <dgm:t>
        <a:bodyPr/>
        <a:lstStyle/>
        <a:p>
          <a:r>
            <a:rPr lang="es-CO" dirty="0" err="1" smtClean="0">
              <a:solidFill>
                <a:schemeClr val="bg1"/>
              </a:solidFill>
            </a:rPr>
            <a:t>Integration</a:t>
          </a:r>
          <a:r>
            <a:rPr lang="es-CO" dirty="0" smtClean="0">
              <a:solidFill>
                <a:schemeClr val="bg1"/>
              </a:solidFill>
            </a:rPr>
            <a:t> of </a:t>
          </a:r>
          <a:r>
            <a:rPr lang="es-CO" dirty="0" err="1" smtClean="0">
              <a:solidFill>
                <a:schemeClr val="bg1"/>
              </a:solidFill>
            </a:rPr>
            <a:t>securities</a:t>
          </a:r>
          <a:r>
            <a:rPr lang="es-CO" dirty="0" smtClean="0">
              <a:solidFill>
                <a:schemeClr val="bg1"/>
              </a:solidFill>
            </a:rPr>
            <a:t> </a:t>
          </a:r>
          <a:r>
            <a:rPr lang="es-CO" dirty="0" err="1" smtClean="0">
              <a:solidFill>
                <a:schemeClr val="bg1"/>
              </a:solidFill>
            </a:rPr>
            <a:t>markets</a:t>
          </a:r>
          <a:endParaRPr lang="en-US" dirty="0">
            <a:solidFill>
              <a:schemeClr val="bg1"/>
            </a:solidFill>
          </a:endParaRPr>
        </a:p>
      </dgm:t>
    </dgm:pt>
    <dgm:pt modelId="{E0DD3E95-B940-44C4-AA1D-40C72E8C5122}" type="parTrans" cxnId="{D9751557-BA1E-4DC4-AF82-47B8D4F08217}">
      <dgm:prSet/>
      <dgm:spPr/>
      <dgm:t>
        <a:bodyPr/>
        <a:lstStyle/>
        <a:p>
          <a:endParaRPr lang="en-US"/>
        </a:p>
      </dgm:t>
    </dgm:pt>
    <dgm:pt modelId="{B2D322F8-F803-4D70-808C-EBEE42B4D5B7}" type="sibTrans" cxnId="{D9751557-BA1E-4DC4-AF82-47B8D4F08217}">
      <dgm:prSet/>
      <dgm:spPr/>
      <dgm:t>
        <a:bodyPr/>
        <a:lstStyle/>
        <a:p>
          <a:endParaRPr lang="en-US"/>
        </a:p>
      </dgm:t>
    </dgm:pt>
    <dgm:pt modelId="{349C69E7-D162-4748-A129-54DBA863B927}">
      <dgm:prSet phldrT="[Texto]"/>
      <dgm:spPr/>
      <dgm:t>
        <a:bodyPr/>
        <a:lstStyle/>
        <a:p>
          <a:r>
            <a:rPr lang="en-US" b="1" dirty="0" smtClean="0"/>
            <a:t>Cultural Promotion</a:t>
          </a:r>
          <a:endParaRPr lang="en-US" dirty="0"/>
        </a:p>
      </dgm:t>
    </dgm:pt>
    <dgm:pt modelId="{E9E4430D-2DCA-479D-A1EA-C7FDD752BD6E}" type="parTrans" cxnId="{4B0DEAED-6CFA-458B-BB0C-4CF4C358545E}">
      <dgm:prSet/>
      <dgm:spPr/>
      <dgm:t>
        <a:bodyPr/>
        <a:lstStyle/>
        <a:p>
          <a:endParaRPr lang="en-US"/>
        </a:p>
      </dgm:t>
    </dgm:pt>
    <dgm:pt modelId="{96552D36-6417-431E-ADB2-742E63ED606F}" type="sibTrans" cxnId="{4B0DEAED-6CFA-458B-BB0C-4CF4C358545E}">
      <dgm:prSet/>
      <dgm:spPr/>
      <dgm:t>
        <a:bodyPr/>
        <a:lstStyle/>
        <a:p>
          <a:endParaRPr lang="en-US"/>
        </a:p>
      </dgm:t>
    </dgm:pt>
    <dgm:pt modelId="{E48DFB24-F300-4227-835B-875E87A8AEC2}">
      <dgm:prSet phldrT="[Texto]"/>
      <dgm:spPr/>
      <dgm:t>
        <a:bodyPr/>
        <a:lstStyle/>
        <a:p>
          <a:r>
            <a:rPr lang="en-US" dirty="0" smtClean="0">
              <a:solidFill>
                <a:schemeClr val="bg1"/>
              </a:solidFill>
            </a:rPr>
            <a:t>Improving the competitiveness and innovation of the Micro, Small and Medium Enterprises</a:t>
          </a:r>
          <a:endParaRPr lang="en-US" dirty="0">
            <a:solidFill>
              <a:schemeClr val="bg1"/>
            </a:solidFill>
          </a:endParaRPr>
        </a:p>
      </dgm:t>
    </dgm:pt>
    <dgm:pt modelId="{1908D40B-FAFD-44FB-B134-2D57E3281655}" type="parTrans" cxnId="{0FCD61C6-7AB6-4AAE-B6A9-B4EE3619A29C}">
      <dgm:prSet/>
      <dgm:spPr/>
      <dgm:t>
        <a:bodyPr/>
        <a:lstStyle/>
        <a:p>
          <a:endParaRPr lang="en-US"/>
        </a:p>
      </dgm:t>
    </dgm:pt>
    <dgm:pt modelId="{6FCA9293-B961-4E67-9FA5-9A1BD95B6622}" type="sibTrans" cxnId="{0FCD61C6-7AB6-4AAE-B6A9-B4EE3619A29C}">
      <dgm:prSet/>
      <dgm:spPr/>
      <dgm:t>
        <a:bodyPr/>
        <a:lstStyle/>
        <a:p>
          <a:endParaRPr lang="en-US"/>
        </a:p>
      </dgm:t>
    </dgm:pt>
    <dgm:pt modelId="{2AC14AF6-0AF7-4847-84BD-6222E03816AA}">
      <dgm:prSet phldrT="[Texto]"/>
      <dgm:spPr/>
      <dgm:t>
        <a:bodyPr/>
        <a:lstStyle/>
        <a:p>
          <a:r>
            <a:rPr lang="es-CO" dirty="0" smtClean="0"/>
            <a:t>Tourism</a:t>
          </a:r>
          <a:endParaRPr lang="en-US" dirty="0"/>
        </a:p>
      </dgm:t>
    </dgm:pt>
    <dgm:pt modelId="{51FE8CD3-3D2B-4361-8B7F-3ACF2D836596}" type="parTrans" cxnId="{48870035-240C-49C3-9631-B12FF2E62D03}">
      <dgm:prSet/>
      <dgm:spPr/>
      <dgm:t>
        <a:bodyPr/>
        <a:lstStyle/>
        <a:p>
          <a:endParaRPr lang="en-US"/>
        </a:p>
      </dgm:t>
    </dgm:pt>
    <dgm:pt modelId="{DB323DA6-EAC1-417B-B468-3F9C3887DE69}" type="sibTrans" cxnId="{48870035-240C-49C3-9631-B12FF2E62D03}">
      <dgm:prSet/>
      <dgm:spPr/>
      <dgm:t>
        <a:bodyPr/>
        <a:lstStyle/>
        <a:p>
          <a:endParaRPr lang="en-US"/>
        </a:p>
      </dgm:t>
    </dgm:pt>
    <dgm:pt modelId="{76A6D3E5-A5D2-4379-A96D-F13017828D8E}">
      <dgm:prSet phldrT="[Texto]"/>
      <dgm:spPr/>
      <dgm:t>
        <a:bodyPr/>
        <a:lstStyle/>
        <a:p>
          <a:r>
            <a:rPr lang="en-US" dirty="0" smtClean="0"/>
            <a:t>Strengthening Relationships</a:t>
          </a:r>
          <a:r>
            <a:rPr lang="es-CO" dirty="0" smtClean="0"/>
            <a:t> </a:t>
          </a:r>
          <a:r>
            <a:rPr lang="es-CO" dirty="0" err="1" smtClean="0"/>
            <a:t>between</a:t>
          </a:r>
          <a:r>
            <a:rPr lang="es-CO" dirty="0" smtClean="0"/>
            <a:t> Chile – </a:t>
          </a:r>
          <a:r>
            <a:rPr lang="es-CO" dirty="0" err="1" smtClean="0"/>
            <a:t>Peru</a:t>
          </a:r>
          <a:r>
            <a:rPr lang="es-CO" dirty="0" smtClean="0"/>
            <a:t> - </a:t>
          </a:r>
          <a:r>
            <a:rPr lang="es-CO" dirty="0" err="1" smtClean="0"/>
            <a:t>Mexico</a:t>
          </a:r>
          <a:r>
            <a:rPr lang="es-CO" dirty="0" smtClean="0"/>
            <a:t>-Colombia</a:t>
          </a:r>
          <a:endParaRPr lang="en-US" dirty="0"/>
        </a:p>
      </dgm:t>
    </dgm:pt>
    <dgm:pt modelId="{9133ACF4-0176-4E9A-A939-DD39E7979CDB}" type="parTrans" cxnId="{E87DA8C2-36E0-453B-811F-EEEBB7B8BE68}">
      <dgm:prSet/>
      <dgm:spPr/>
      <dgm:t>
        <a:bodyPr/>
        <a:lstStyle/>
        <a:p>
          <a:endParaRPr lang="en-US"/>
        </a:p>
      </dgm:t>
    </dgm:pt>
    <dgm:pt modelId="{8CCD4A4E-9B38-420B-8B3A-DA9D2DFFAC7A}" type="sibTrans" cxnId="{E87DA8C2-36E0-453B-811F-EEEBB7B8BE68}">
      <dgm:prSet/>
      <dgm:spPr/>
      <dgm:t>
        <a:bodyPr/>
        <a:lstStyle/>
        <a:p>
          <a:endParaRPr lang="en-US"/>
        </a:p>
      </dgm:t>
    </dgm:pt>
    <dgm:pt modelId="{E7403E6F-0A45-4F95-BB21-369876E8528F}" type="pres">
      <dgm:prSet presAssocID="{CBF32151-70FB-460B-86A2-8B576E2AA2AC}" presName="Name0" presStyleCnt="0">
        <dgm:presLayoutVars>
          <dgm:dir/>
          <dgm:resizeHandles/>
        </dgm:presLayoutVars>
      </dgm:prSet>
      <dgm:spPr/>
      <dgm:t>
        <a:bodyPr/>
        <a:lstStyle/>
        <a:p>
          <a:endParaRPr lang="en-US"/>
        </a:p>
      </dgm:t>
    </dgm:pt>
    <dgm:pt modelId="{813F2AE4-D0B5-4B35-B9B2-156D7CF60A05}" type="pres">
      <dgm:prSet presAssocID="{F21C4F30-9784-42F6-B663-E450AB1A65E3}" presName="compNode" presStyleCnt="0"/>
      <dgm:spPr/>
    </dgm:pt>
    <dgm:pt modelId="{33FD52BA-DEBD-4FA7-A074-3241646BFACA}" type="pres">
      <dgm:prSet presAssocID="{F21C4F30-9784-42F6-B663-E450AB1A65E3}" presName="dummyConnPt" presStyleCnt="0"/>
      <dgm:spPr/>
    </dgm:pt>
    <dgm:pt modelId="{29598BA4-385A-46CA-8D4D-20A7DEC64109}" type="pres">
      <dgm:prSet presAssocID="{F21C4F30-9784-42F6-B663-E450AB1A65E3}" presName="node" presStyleLbl="node1" presStyleIdx="0" presStyleCnt="9">
        <dgm:presLayoutVars>
          <dgm:bulletEnabled val="1"/>
        </dgm:presLayoutVars>
      </dgm:prSet>
      <dgm:spPr/>
      <dgm:t>
        <a:bodyPr/>
        <a:lstStyle/>
        <a:p>
          <a:endParaRPr lang="en-US"/>
        </a:p>
      </dgm:t>
    </dgm:pt>
    <dgm:pt modelId="{C67FEC1A-9293-4A42-BC92-0BC0046A00CD}" type="pres">
      <dgm:prSet presAssocID="{BE8C0E8F-D57C-431F-945F-6B5F59BA0056}" presName="sibTrans" presStyleLbl="bgSibTrans2D1" presStyleIdx="0" presStyleCnt="8"/>
      <dgm:spPr/>
      <dgm:t>
        <a:bodyPr/>
        <a:lstStyle/>
        <a:p>
          <a:endParaRPr lang="en-US"/>
        </a:p>
      </dgm:t>
    </dgm:pt>
    <dgm:pt modelId="{29F3BAD9-B76F-4BEC-94B8-9DCB6FE8CFEB}" type="pres">
      <dgm:prSet presAssocID="{7C6F34CC-8724-404B-9167-EB3223DAF00A}" presName="compNode" presStyleCnt="0"/>
      <dgm:spPr/>
    </dgm:pt>
    <dgm:pt modelId="{5A4B9DB6-42C0-4FFE-A12B-012C4DB6DA5C}" type="pres">
      <dgm:prSet presAssocID="{7C6F34CC-8724-404B-9167-EB3223DAF00A}" presName="dummyConnPt" presStyleCnt="0"/>
      <dgm:spPr/>
    </dgm:pt>
    <dgm:pt modelId="{014F090F-7228-41E9-8A3B-1BC538B08ED2}" type="pres">
      <dgm:prSet presAssocID="{7C6F34CC-8724-404B-9167-EB3223DAF00A}" presName="node" presStyleLbl="node1" presStyleIdx="1" presStyleCnt="9">
        <dgm:presLayoutVars>
          <dgm:bulletEnabled val="1"/>
        </dgm:presLayoutVars>
      </dgm:prSet>
      <dgm:spPr/>
      <dgm:t>
        <a:bodyPr/>
        <a:lstStyle/>
        <a:p>
          <a:endParaRPr lang="en-US"/>
        </a:p>
      </dgm:t>
    </dgm:pt>
    <dgm:pt modelId="{E2629D74-B4F3-4086-A6A6-190F7075C2C8}" type="pres">
      <dgm:prSet presAssocID="{1D929590-6017-4CC3-B32D-7231ECF0B8C1}" presName="sibTrans" presStyleLbl="bgSibTrans2D1" presStyleIdx="1" presStyleCnt="8"/>
      <dgm:spPr/>
      <dgm:t>
        <a:bodyPr/>
        <a:lstStyle/>
        <a:p>
          <a:endParaRPr lang="en-US"/>
        </a:p>
      </dgm:t>
    </dgm:pt>
    <dgm:pt modelId="{B150175B-7F14-456D-AA02-2533721DBE76}" type="pres">
      <dgm:prSet presAssocID="{FBDCBB34-67CD-40C0-ABAA-9352B5F06B45}" presName="compNode" presStyleCnt="0"/>
      <dgm:spPr/>
    </dgm:pt>
    <dgm:pt modelId="{5364C98D-2AAA-4A2C-9304-F8B3395E2C92}" type="pres">
      <dgm:prSet presAssocID="{FBDCBB34-67CD-40C0-ABAA-9352B5F06B45}" presName="dummyConnPt" presStyleCnt="0"/>
      <dgm:spPr/>
    </dgm:pt>
    <dgm:pt modelId="{A04B99C8-5828-4564-B696-C9B21B1D06CD}" type="pres">
      <dgm:prSet presAssocID="{FBDCBB34-67CD-40C0-ABAA-9352B5F06B45}" presName="node" presStyleLbl="node1" presStyleIdx="2" presStyleCnt="9">
        <dgm:presLayoutVars>
          <dgm:bulletEnabled val="1"/>
        </dgm:presLayoutVars>
      </dgm:prSet>
      <dgm:spPr/>
      <dgm:t>
        <a:bodyPr/>
        <a:lstStyle/>
        <a:p>
          <a:endParaRPr lang="en-US"/>
        </a:p>
      </dgm:t>
    </dgm:pt>
    <dgm:pt modelId="{109D57D9-294D-4B55-8708-FFB1B7A5DC5C}" type="pres">
      <dgm:prSet presAssocID="{E46B4B6B-67B6-4E12-8CA7-57E0F29AE9E8}" presName="sibTrans" presStyleLbl="bgSibTrans2D1" presStyleIdx="2" presStyleCnt="8"/>
      <dgm:spPr/>
      <dgm:t>
        <a:bodyPr/>
        <a:lstStyle/>
        <a:p>
          <a:endParaRPr lang="en-US"/>
        </a:p>
      </dgm:t>
    </dgm:pt>
    <dgm:pt modelId="{2B86B262-3D78-479D-A691-6BF28C6C9FB1}" type="pres">
      <dgm:prSet presAssocID="{E501F6EA-D8C0-486B-B9D8-E05528BAF07A}" presName="compNode" presStyleCnt="0"/>
      <dgm:spPr/>
    </dgm:pt>
    <dgm:pt modelId="{E6337F02-9110-434A-9238-AC06341166F4}" type="pres">
      <dgm:prSet presAssocID="{E501F6EA-D8C0-486B-B9D8-E05528BAF07A}" presName="dummyConnPt" presStyleCnt="0"/>
      <dgm:spPr/>
    </dgm:pt>
    <dgm:pt modelId="{2C1E7994-1216-48C7-B63B-24DD9ED387EB}" type="pres">
      <dgm:prSet presAssocID="{E501F6EA-D8C0-486B-B9D8-E05528BAF07A}" presName="node" presStyleLbl="node1" presStyleIdx="3" presStyleCnt="9">
        <dgm:presLayoutVars>
          <dgm:bulletEnabled val="1"/>
        </dgm:presLayoutVars>
      </dgm:prSet>
      <dgm:spPr/>
      <dgm:t>
        <a:bodyPr/>
        <a:lstStyle/>
        <a:p>
          <a:endParaRPr lang="en-US"/>
        </a:p>
      </dgm:t>
    </dgm:pt>
    <dgm:pt modelId="{3411F58A-D88B-4C15-A500-59D90366B8EF}" type="pres">
      <dgm:prSet presAssocID="{BAAC141B-DFB6-4188-ADF4-0B2BF644B128}" presName="sibTrans" presStyleLbl="bgSibTrans2D1" presStyleIdx="3" presStyleCnt="8"/>
      <dgm:spPr/>
      <dgm:t>
        <a:bodyPr/>
        <a:lstStyle/>
        <a:p>
          <a:endParaRPr lang="en-US"/>
        </a:p>
      </dgm:t>
    </dgm:pt>
    <dgm:pt modelId="{E826FE1D-9B27-41E8-9D11-879AE0B4B113}" type="pres">
      <dgm:prSet presAssocID="{52F34568-B45C-49DC-A380-3FE71A2918FC}" presName="compNode" presStyleCnt="0"/>
      <dgm:spPr/>
    </dgm:pt>
    <dgm:pt modelId="{874038EB-D585-4D5B-A5EA-B90F88E2FA67}" type="pres">
      <dgm:prSet presAssocID="{52F34568-B45C-49DC-A380-3FE71A2918FC}" presName="dummyConnPt" presStyleCnt="0"/>
      <dgm:spPr/>
    </dgm:pt>
    <dgm:pt modelId="{ACB749B9-6EDA-451A-AFB0-1EFFE0CB2556}" type="pres">
      <dgm:prSet presAssocID="{52F34568-B45C-49DC-A380-3FE71A2918FC}" presName="node" presStyleLbl="node1" presStyleIdx="4" presStyleCnt="9">
        <dgm:presLayoutVars>
          <dgm:bulletEnabled val="1"/>
        </dgm:presLayoutVars>
      </dgm:prSet>
      <dgm:spPr/>
      <dgm:t>
        <a:bodyPr/>
        <a:lstStyle/>
        <a:p>
          <a:endParaRPr lang="en-US"/>
        </a:p>
      </dgm:t>
    </dgm:pt>
    <dgm:pt modelId="{1C9B8080-069E-4A9A-B217-9B634E4BC18D}" type="pres">
      <dgm:prSet presAssocID="{B2D322F8-F803-4D70-808C-EBEE42B4D5B7}" presName="sibTrans" presStyleLbl="bgSibTrans2D1" presStyleIdx="4" presStyleCnt="8"/>
      <dgm:spPr/>
      <dgm:t>
        <a:bodyPr/>
        <a:lstStyle/>
        <a:p>
          <a:endParaRPr lang="en-US"/>
        </a:p>
      </dgm:t>
    </dgm:pt>
    <dgm:pt modelId="{FC9363D4-F1E8-4407-8AA5-17A7729C4311}" type="pres">
      <dgm:prSet presAssocID="{349C69E7-D162-4748-A129-54DBA863B927}" presName="compNode" presStyleCnt="0"/>
      <dgm:spPr/>
    </dgm:pt>
    <dgm:pt modelId="{18B202EA-4C8D-4F2D-A2C2-5DC75D6B6358}" type="pres">
      <dgm:prSet presAssocID="{349C69E7-D162-4748-A129-54DBA863B927}" presName="dummyConnPt" presStyleCnt="0"/>
      <dgm:spPr/>
    </dgm:pt>
    <dgm:pt modelId="{50F49BA9-7626-4095-A867-0A8C155FAC70}" type="pres">
      <dgm:prSet presAssocID="{349C69E7-D162-4748-A129-54DBA863B927}" presName="node" presStyleLbl="node1" presStyleIdx="5" presStyleCnt="9">
        <dgm:presLayoutVars>
          <dgm:bulletEnabled val="1"/>
        </dgm:presLayoutVars>
      </dgm:prSet>
      <dgm:spPr/>
      <dgm:t>
        <a:bodyPr/>
        <a:lstStyle/>
        <a:p>
          <a:endParaRPr lang="en-US"/>
        </a:p>
      </dgm:t>
    </dgm:pt>
    <dgm:pt modelId="{D81F2DDE-D00E-4F81-880D-3072C921169B}" type="pres">
      <dgm:prSet presAssocID="{96552D36-6417-431E-ADB2-742E63ED606F}" presName="sibTrans" presStyleLbl="bgSibTrans2D1" presStyleIdx="5" presStyleCnt="8"/>
      <dgm:spPr/>
      <dgm:t>
        <a:bodyPr/>
        <a:lstStyle/>
        <a:p>
          <a:endParaRPr lang="en-US"/>
        </a:p>
      </dgm:t>
    </dgm:pt>
    <dgm:pt modelId="{B64E39F3-04F2-46D4-A892-600901DD7C24}" type="pres">
      <dgm:prSet presAssocID="{E48DFB24-F300-4227-835B-875E87A8AEC2}" presName="compNode" presStyleCnt="0"/>
      <dgm:spPr/>
    </dgm:pt>
    <dgm:pt modelId="{B5944C99-CAA9-4D04-BFD2-FE01944E44C1}" type="pres">
      <dgm:prSet presAssocID="{E48DFB24-F300-4227-835B-875E87A8AEC2}" presName="dummyConnPt" presStyleCnt="0"/>
      <dgm:spPr/>
    </dgm:pt>
    <dgm:pt modelId="{15A834F2-B423-41A9-A173-60D253C5A19C}" type="pres">
      <dgm:prSet presAssocID="{E48DFB24-F300-4227-835B-875E87A8AEC2}" presName="node" presStyleLbl="node1" presStyleIdx="6" presStyleCnt="9">
        <dgm:presLayoutVars>
          <dgm:bulletEnabled val="1"/>
        </dgm:presLayoutVars>
      </dgm:prSet>
      <dgm:spPr/>
      <dgm:t>
        <a:bodyPr/>
        <a:lstStyle/>
        <a:p>
          <a:endParaRPr lang="en-US"/>
        </a:p>
      </dgm:t>
    </dgm:pt>
    <dgm:pt modelId="{E4B16384-92E6-4590-BEE2-95DA2A861B4F}" type="pres">
      <dgm:prSet presAssocID="{6FCA9293-B961-4E67-9FA5-9A1BD95B6622}" presName="sibTrans" presStyleLbl="bgSibTrans2D1" presStyleIdx="6" presStyleCnt="8"/>
      <dgm:spPr/>
      <dgm:t>
        <a:bodyPr/>
        <a:lstStyle/>
        <a:p>
          <a:endParaRPr lang="en-US"/>
        </a:p>
      </dgm:t>
    </dgm:pt>
    <dgm:pt modelId="{C9F3DD5B-843A-4475-9CAF-0B15E8E670A5}" type="pres">
      <dgm:prSet presAssocID="{2AC14AF6-0AF7-4847-84BD-6222E03816AA}" presName="compNode" presStyleCnt="0"/>
      <dgm:spPr/>
    </dgm:pt>
    <dgm:pt modelId="{25529BF4-A9DB-443B-89C0-A2C467A03237}" type="pres">
      <dgm:prSet presAssocID="{2AC14AF6-0AF7-4847-84BD-6222E03816AA}" presName="dummyConnPt" presStyleCnt="0"/>
      <dgm:spPr/>
    </dgm:pt>
    <dgm:pt modelId="{3C8EC652-2BEF-4E3A-8F5A-99D8A86DB6F8}" type="pres">
      <dgm:prSet presAssocID="{2AC14AF6-0AF7-4847-84BD-6222E03816AA}" presName="node" presStyleLbl="node1" presStyleIdx="7" presStyleCnt="9">
        <dgm:presLayoutVars>
          <dgm:bulletEnabled val="1"/>
        </dgm:presLayoutVars>
      </dgm:prSet>
      <dgm:spPr/>
      <dgm:t>
        <a:bodyPr/>
        <a:lstStyle/>
        <a:p>
          <a:endParaRPr lang="en-US"/>
        </a:p>
      </dgm:t>
    </dgm:pt>
    <dgm:pt modelId="{A8FCF958-33D6-47F7-9F5F-9AFDBB605E54}" type="pres">
      <dgm:prSet presAssocID="{DB323DA6-EAC1-417B-B468-3F9C3887DE69}" presName="sibTrans" presStyleLbl="bgSibTrans2D1" presStyleIdx="7" presStyleCnt="8"/>
      <dgm:spPr/>
      <dgm:t>
        <a:bodyPr/>
        <a:lstStyle/>
        <a:p>
          <a:endParaRPr lang="en-US"/>
        </a:p>
      </dgm:t>
    </dgm:pt>
    <dgm:pt modelId="{53A8BE07-9F7B-4A1C-9B66-3EE4DB6DECC7}" type="pres">
      <dgm:prSet presAssocID="{76A6D3E5-A5D2-4379-A96D-F13017828D8E}" presName="compNode" presStyleCnt="0"/>
      <dgm:spPr/>
    </dgm:pt>
    <dgm:pt modelId="{11BC1C9F-9068-4ABF-8C44-5522C136AE14}" type="pres">
      <dgm:prSet presAssocID="{76A6D3E5-A5D2-4379-A96D-F13017828D8E}" presName="dummyConnPt" presStyleCnt="0"/>
      <dgm:spPr/>
    </dgm:pt>
    <dgm:pt modelId="{B40AC809-04F7-4350-9752-E07963F5E0C5}" type="pres">
      <dgm:prSet presAssocID="{76A6D3E5-A5D2-4379-A96D-F13017828D8E}" presName="node" presStyleLbl="node1" presStyleIdx="8" presStyleCnt="9">
        <dgm:presLayoutVars>
          <dgm:bulletEnabled val="1"/>
        </dgm:presLayoutVars>
      </dgm:prSet>
      <dgm:spPr/>
      <dgm:t>
        <a:bodyPr/>
        <a:lstStyle/>
        <a:p>
          <a:endParaRPr lang="en-US"/>
        </a:p>
      </dgm:t>
    </dgm:pt>
  </dgm:ptLst>
  <dgm:cxnLst>
    <dgm:cxn modelId="{4CC2E63D-14A9-A344-9CE3-2AE9C92A9EB1}" type="presOf" srcId="{FBDCBB34-67CD-40C0-ABAA-9352B5F06B45}" destId="{A04B99C8-5828-4564-B696-C9B21B1D06CD}" srcOrd="0" destOrd="0" presId="urn:microsoft.com/office/officeart/2005/8/layout/bProcess4"/>
    <dgm:cxn modelId="{4B0DEAED-6CFA-458B-BB0C-4CF4C358545E}" srcId="{CBF32151-70FB-460B-86A2-8B576E2AA2AC}" destId="{349C69E7-D162-4748-A129-54DBA863B927}" srcOrd="5" destOrd="0" parTransId="{E9E4430D-2DCA-479D-A1EA-C7FDD752BD6E}" sibTransId="{96552D36-6417-431E-ADB2-742E63ED606F}"/>
    <dgm:cxn modelId="{3AD6D63E-47ED-894F-A3DD-EE4C3DD2E8BD}" type="presOf" srcId="{E501F6EA-D8C0-486B-B9D8-E05528BAF07A}" destId="{2C1E7994-1216-48C7-B63B-24DD9ED387EB}" srcOrd="0" destOrd="0" presId="urn:microsoft.com/office/officeart/2005/8/layout/bProcess4"/>
    <dgm:cxn modelId="{FC86376C-412E-594E-8491-2120F373A6CA}" type="presOf" srcId="{BAAC141B-DFB6-4188-ADF4-0B2BF644B128}" destId="{3411F58A-D88B-4C15-A500-59D90366B8EF}" srcOrd="0" destOrd="0" presId="urn:microsoft.com/office/officeart/2005/8/layout/bProcess4"/>
    <dgm:cxn modelId="{A4BF930D-18D4-4B7A-9FFE-8D77AF112D66}" srcId="{CBF32151-70FB-460B-86A2-8B576E2AA2AC}" destId="{E501F6EA-D8C0-486B-B9D8-E05528BAF07A}" srcOrd="3" destOrd="0" parTransId="{0010B912-4801-4E76-B755-2057EAA926AF}" sibTransId="{BAAC141B-DFB6-4188-ADF4-0B2BF644B128}"/>
    <dgm:cxn modelId="{48870035-240C-49C3-9631-B12FF2E62D03}" srcId="{CBF32151-70FB-460B-86A2-8B576E2AA2AC}" destId="{2AC14AF6-0AF7-4847-84BD-6222E03816AA}" srcOrd="7" destOrd="0" parTransId="{51FE8CD3-3D2B-4361-8B7F-3ACF2D836596}" sibTransId="{DB323DA6-EAC1-417B-B468-3F9C3887DE69}"/>
    <dgm:cxn modelId="{86003536-9CFE-AC46-903D-A057AD7A0469}" type="presOf" srcId="{1D929590-6017-4CC3-B32D-7231ECF0B8C1}" destId="{E2629D74-B4F3-4086-A6A6-190F7075C2C8}" srcOrd="0" destOrd="0" presId="urn:microsoft.com/office/officeart/2005/8/layout/bProcess4"/>
    <dgm:cxn modelId="{0FCD61C6-7AB6-4AAE-B6A9-B4EE3619A29C}" srcId="{CBF32151-70FB-460B-86A2-8B576E2AA2AC}" destId="{E48DFB24-F300-4227-835B-875E87A8AEC2}" srcOrd="6" destOrd="0" parTransId="{1908D40B-FAFD-44FB-B134-2D57E3281655}" sibTransId="{6FCA9293-B961-4E67-9FA5-9A1BD95B6622}"/>
    <dgm:cxn modelId="{E020F7CE-3049-1E4F-95E4-70ED66A54654}" type="presOf" srcId="{B2D322F8-F803-4D70-808C-EBEE42B4D5B7}" destId="{1C9B8080-069E-4A9A-B217-9B634E4BC18D}" srcOrd="0" destOrd="0" presId="urn:microsoft.com/office/officeart/2005/8/layout/bProcess4"/>
    <dgm:cxn modelId="{F412F183-8D88-4FA8-97BF-BF0B43844159}" srcId="{CBF32151-70FB-460B-86A2-8B576E2AA2AC}" destId="{F21C4F30-9784-42F6-B663-E450AB1A65E3}" srcOrd="0" destOrd="0" parTransId="{5197ACA0-0F48-4AC7-BFAD-8DEB673AACD5}" sibTransId="{BE8C0E8F-D57C-431F-945F-6B5F59BA0056}"/>
    <dgm:cxn modelId="{B42D0FF7-3188-2E45-B19C-30A6A9275871}" type="presOf" srcId="{96552D36-6417-431E-ADB2-742E63ED606F}" destId="{D81F2DDE-D00E-4F81-880D-3072C921169B}" srcOrd="0" destOrd="0" presId="urn:microsoft.com/office/officeart/2005/8/layout/bProcess4"/>
    <dgm:cxn modelId="{5494AFAA-7D23-E84C-A2AA-B43C2B4FF40A}" type="presOf" srcId="{E48DFB24-F300-4227-835B-875E87A8AEC2}" destId="{15A834F2-B423-41A9-A173-60D253C5A19C}" srcOrd="0" destOrd="0" presId="urn:microsoft.com/office/officeart/2005/8/layout/bProcess4"/>
    <dgm:cxn modelId="{E87DA8C2-36E0-453B-811F-EEEBB7B8BE68}" srcId="{CBF32151-70FB-460B-86A2-8B576E2AA2AC}" destId="{76A6D3E5-A5D2-4379-A96D-F13017828D8E}" srcOrd="8" destOrd="0" parTransId="{9133ACF4-0176-4E9A-A939-DD39E7979CDB}" sibTransId="{8CCD4A4E-9B38-420B-8B3A-DA9D2DFFAC7A}"/>
    <dgm:cxn modelId="{41055517-0840-5042-ADC7-AF7405A95B73}" type="presOf" srcId="{2AC14AF6-0AF7-4847-84BD-6222E03816AA}" destId="{3C8EC652-2BEF-4E3A-8F5A-99D8A86DB6F8}" srcOrd="0" destOrd="0" presId="urn:microsoft.com/office/officeart/2005/8/layout/bProcess4"/>
    <dgm:cxn modelId="{1815951E-E34E-A145-A0F0-C7914E1442F8}" type="presOf" srcId="{F21C4F30-9784-42F6-B663-E450AB1A65E3}" destId="{29598BA4-385A-46CA-8D4D-20A7DEC64109}" srcOrd="0" destOrd="0" presId="urn:microsoft.com/office/officeart/2005/8/layout/bProcess4"/>
    <dgm:cxn modelId="{F6A91208-4658-7143-8ADB-65A4245EE74B}" type="presOf" srcId="{E46B4B6B-67B6-4E12-8CA7-57E0F29AE9E8}" destId="{109D57D9-294D-4B55-8708-FFB1B7A5DC5C}" srcOrd="0" destOrd="0" presId="urn:microsoft.com/office/officeart/2005/8/layout/bProcess4"/>
    <dgm:cxn modelId="{EC18E365-6436-7848-9C32-31E99C8841D7}" type="presOf" srcId="{6FCA9293-B961-4E67-9FA5-9A1BD95B6622}" destId="{E4B16384-92E6-4590-BEE2-95DA2A861B4F}" srcOrd="0" destOrd="0" presId="urn:microsoft.com/office/officeart/2005/8/layout/bProcess4"/>
    <dgm:cxn modelId="{E0D20008-C6CA-8E4C-9F04-C8B2F99D1BC4}" type="presOf" srcId="{76A6D3E5-A5D2-4379-A96D-F13017828D8E}" destId="{B40AC809-04F7-4350-9752-E07963F5E0C5}" srcOrd="0" destOrd="0" presId="urn:microsoft.com/office/officeart/2005/8/layout/bProcess4"/>
    <dgm:cxn modelId="{D9751557-BA1E-4DC4-AF82-47B8D4F08217}" srcId="{CBF32151-70FB-460B-86A2-8B576E2AA2AC}" destId="{52F34568-B45C-49DC-A380-3FE71A2918FC}" srcOrd="4" destOrd="0" parTransId="{E0DD3E95-B940-44C4-AA1D-40C72E8C5122}" sibTransId="{B2D322F8-F803-4D70-808C-EBEE42B4D5B7}"/>
    <dgm:cxn modelId="{132415C1-D2AE-41B5-AEC6-F4746390249F}" srcId="{CBF32151-70FB-460B-86A2-8B576E2AA2AC}" destId="{FBDCBB34-67CD-40C0-ABAA-9352B5F06B45}" srcOrd="2" destOrd="0" parTransId="{9B59F652-BB9A-46C8-80A5-A1DDA2F5CA63}" sibTransId="{E46B4B6B-67B6-4E12-8CA7-57E0F29AE9E8}"/>
    <dgm:cxn modelId="{38501E17-77E2-D341-B0E5-FC0D3CDABD5A}" type="presOf" srcId="{DB323DA6-EAC1-417B-B468-3F9C3887DE69}" destId="{A8FCF958-33D6-47F7-9F5F-9AFDBB605E54}" srcOrd="0" destOrd="0" presId="urn:microsoft.com/office/officeart/2005/8/layout/bProcess4"/>
    <dgm:cxn modelId="{AF4DD729-8E98-6E42-80B9-E3D6BE36A5EA}" type="presOf" srcId="{349C69E7-D162-4748-A129-54DBA863B927}" destId="{50F49BA9-7626-4095-A867-0A8C155FAC70}" srcOrd="0" destOrd="0" presId="urn:microsoft.com/office/officeart/2005/8/layout/bProcess4"/>
    <dgm:cxn modelId="{9C47EE62-E584-0C4E-8246-85F1DB7E9321}" type="presOf" srcId="{52F34568-B45C-49DC-A380-3FE71A2918FC}" destId="{ACB749B9-6EDA-451A-AFB0-1EFFE0CB2556}" srcOrd="0" destOrd="0" presId="urn:microsoft.com/office/officeart/2005/8/layout/bProcess4"/>
    <dgm:cxn modelId="{7246EFE1-11DF-4A8F-A2C6-05717E37E89B}" srcId="{CBF32151-70FB-460B-86A2-8B576E2AA2AC}" destId="{7C6F34CC-8724-404B-9167-EB3223DAF00A}" srcOrd="1" destOrd="0" parTransId="{2A4178DE-9DFE-4DB5-8C28-CCE79E52479E}" sibTransId="{1D929590-6017-4CC3-B32D-7231ECF0B8C1}"/>
    <dgm:cxn modelId="{3D798B09-0BE6-FD40-879B-F98EADD4CBBE}" type="presOf" srcId="{BE8C0E8F-D57C-431F-945F-6B5F59BA0056}" destId="{C67FEC1A-9293-4A42-BC92-0BC0046A00CD}" srcOrd="0" destOrd="0" presId="urn:microsoft.com/office/officeart/2005/8/layout/bProcess4"/>
    <dgm:cxn modelId="{C14A9E3F-FB0A-B04A-BDBA-F23722516034}" type="presOf" srcId="{7C6F34CC-8724-404B-9167-EB3223DAF00A}" destId="{014F090F-7228-41E9-8A3B-1BC538B08ED2}" srcOrd="0" destOrd="0" presId="urn:microsoft.com/office/officeart/2005/8/layout/bProcess4"/>
    <dgm:cxn modelId="{E196A367-60A2-A549-9833-5D55704A44D7}" type="presOf" srcId="{CBF32151-70FB-460B-86A2-8B576E2AA2AC}" destId="{E7403E6F-0A45-4F95-BB21-369876E8528F}" srcOrd="0" destOrd="0" presId="urn:microsoft.com/office/officeart/2005/8/layout/bProcess4"/>
    <dgm:cxn modelId="{C4730573-1EE1-404E-A391-BB400F2815F9}" type="presParOf" srcId="{E7403E6F-0A45-4F95-BB21-369876E8528F}" destId="{813F2AE4-D0B5-4B35-B9B2-156D7CF60A05}" srcOrd="0" destOrd="0" presId="urn:microsoft.com/office/officeart/2005/8/layout/bProcess4"/>
    <dgm:cxn modelId="{81A491EE-0961-DD4E-B611-B5E101DFDC3C}" type="presParOf" srcId="{813F2AE4-D0B5-4B35-B9B2-156D7CF60A05}" destId="{33FD52BA-DEBD-4FA7-A074-3241646BFACA}" srcOrd="0" destOrd="0" presId="urn:microsoft.com/office/officeart/2005/8/layout/bProcess4"/>
    <dgm:cxn modelId="{0CDF57EE-57B3-AB49-833A-BCFA5D27AC23}" type="presParOf" srcId="{813F2AE4-D0B5-4B35-B9B2-156D7CF60A05}" destId="{29598BA4-385A-46CA-8D4D-20A7DEC64109}" srcOrd="1" destOrd="0" presId="urn:microsoft.com/office/officeart/2005/8/layout/bProcess4"/>
    <dgm:cxn modelId="{97129976-D599-B747-A12C-EAFFF95412FE}" type="presParOf" srcId="{E7403E6F-0A45-4F95-BB21-369876E8528F}" destId="{C67FEC1A-9293-4A42-BC92-0BC0046A00CD}" srcOrd="1" destOrd="0" presId="urn:microsoft.com/office/officeart/2005/8/layout/bProcess4"/>
    <dgm:cxn modelId="{7BCD5EE2-D269-2047-B1B7-ADB21EE577A8}" type="presParOf" srcId="{E7403E6F-0A45-4F95-BB21-369876E8528F}" destId="{29F3BAD9-B76F-4BEC-94B8-9DCB6FE8CFEB}" srcOrd="2" destOrd="0" presId="urn:microsoft.com/office/officeart/2005/8/layout/bProcess4"/>
    <dgm:cxn modelId="{095970D2-1DD0-134F-A89B-A4B6744F2DF1}" type="presParOf" srcId="{29F3BAD9-B76F-4BEC-94B8-9DCB6FE8CFEB}" destId="{5A4B9DB6-42C0-4FFE-A12B-012C4DB6DA5C}" srcOrd="0" destOrd="0" presId="urn:microsoft.com/office/officeart/2005/8/layout/bProcess4"/>
    <dgm:cxn modelId="{5EE19C20-305D-E64A-92AC-B851A26AC636}" type="presParOf" srcId="{29F3BAD9-B76F-4BEC-94B8-9DCB6FE8CFEB}" destId="{014F090F-7228-41E9-8A3B-1BC538B08ED2}" srcOrd="1" destOrd="0" presId="urn:microsoft.com/office/officeart/2005/8/layout/bProcess4"/>
    <dgm:cxn modelId="{F3586B09-943F-CA46-BA3D-F06B05F7DDB1}" type="presParOf" srcId="{E7403E6F-0A45-4F95-BB21-369876E8528F}" destId="{E2629D74-B4F3-4086-A6A6-190F7075C2C8}" srcOrd="3" destOrd="0" presId="urn:microsoft.com/office/officeart/2005/8/layout/bProcess4"/>
    <dgm:cxn modelId="{C7FE2F16-1B2F-8E4D-9592-B7CE41E3343C}" type="presParOf" srcId="{E7403E6F-0A45-4F95-BB21-369876E8528F}" destId="{B150175B-7F14-456D-AA02-2533721DBE76}" srcOrd="4" destOrd="0" presId="urn:microsoft.com/office/officeart/2005/8/layout/bProcess4"/>
    <dgm:cxn modelId="{A49081D1-8197-304F-827E-C16B6C23448B}" type="presParOf" srcId="{B150175B-7F14-456D-AA02-2533721DBE76}" destId="{5364C98D-2AAA-4A2C-9304-F8B3395E2C92}" srcOrd="0" destOrd="0" presId="urn:microsoft.com/office/officeart/2005/8/layout/bProcess4"/>
    <dgm:cxn modelId="{F80B4DD1-8365-3146-B740-6A3067836182}" type="presParOf" srcId="{B150175B-7F14-456D-AA02-2533721DBE76}" destId="{A04B99C8-5828-4564-B696-C9B21B1D06CD}" srcOrd="1" destOrd="0" presId="urn:microsoft.com/office/officeart/2005/8/layout/bProcess4"/>
    <dgm:cxn modelId="{DB340AA9-FBDE-F949-9646-89013F5F92FB}" type="presParOf" srcId="{E7403E6F-0A45-4F95-BB21-369876E8528F}" destId="{109D57D9-294D-4B55-8708-FFB1B7A5DC5C}" srcOrd="5" destOrd="0" presId="urn:microsoft.com/office/officeart/2005/8/layout/bProcess4"/>
    <dgm:cxn modelId="{488060B0-6AA7-A043-B3AF-FA7B24673B6D}" type="presParOf" srcId="{E7403E6F-0A45-4F95-BB21-369876E8528F}" destId="{2B86B262-3D78-479D-A691-6BF28C6C9FB1}" srcOrd="6" destOrd="0" presId="urn:microsoft.com/office/officeart/2005/8/layout/bProcess4"/>
    <dgm:cxn modelId="{8325A71F-CD5A-BF48-A454-3026E69CD5FF}" type="presParOf" srcId="{2B86B262-3D78-479D-A691-6BF28C6C9FB1}" destId="{E6337F02-9110-434A-9238-AC06341166F4}" srcOrd="0" destOrd="0" presId="urn:microsoft.com/office/officeart/2005/8/layout/bProcess4"/>
    <dgm:cxn modelId="{78E3D8B7-68D9-5741-B81F-5B12C864ACD4}" type="presParOf" srcId="{2B86B262-3D78-479D-A691-6BF28C6C9FB1}" destId="{2C1E7994-1216-48C7-B63B-24DD9ED387EB}" srcOrd="1" destOrd="0" presId="urn:microsoft.com/office/officeart/2005/8/layout/bProcess4"/>
    <dgm:cxn modelId="{7EB8E20F-F4E5-5C43-B74A-E0E75CD763BA}" type="presParOf" srcId="{E7403E6F-0A45-4F95-BB21-369876E8528F}" destId="{3411F58A-D88B-4C15-A500-59D90366B8EF}" srcOrd="7" destOrd="0" presId="urn:microsoft.com/office/officeart/2005/8/layout/bProcess4"/>
    <dgm:cxn modelId="{CEA076A0-1698-DE4C-BF22-5A727BDD5299}" type="presParOf" srcId="{E7403E6F-0A45-4F95-BB21-369876E8528F}" destId="{E826FE1D-9B27-41E8-9D11-879AE0B4B113}" srcOrd="8" destOrd="0" presId="urn:microsoft.com/office/officeart/2005/8/layout/bProcess4"/>
    <dgm:cxn modelId="{69A6B0C1-4CAE-0842-992B-12DBC64D7EAA}" type="presParOf" srcId="{E826FE1D-9B27-41E8-9D11-879AE0B4B113}" destId="{874038EB-D585-4D5B-A5EA-B90F88E2FA67}" srcOrd="0" destOrd="0" presId="urn:microsoft.com/office/officeart/2005/8/layout/bProcess4"/>
    <dgm:cxn modelId="{F9E82816-AE39-5E4B-9586-717B1A78FC0A}" type="presParOf" srcId="{E826FE1D-9B27-41E8-9D11-879AE0B4B113}" destId="{ACB749B9-6EDA-451A-AFB0-1EFFE0CB2556}" srcOrd="1" destOrd="0" presId="urn:microsoft.com/office/officeart/2005/8/layout/bProcess4"/>
    <dgm:cxn modelId="{E2582AD0-261C-C747-B6D4-8177E437311F}" type="presParOf" srcId="{E7403E6F-0A45-4F95-BB21-369876E8528F}" destId="{1C9B8080-069E-4A9A-B217-9B634E4BC18D}" srcOrd="9" destOrd="0" presId="urn:microsoft.com/office/officeart/2005/8/layout/bProcess4"/>
    <dgm:cxn modelId="{C5AE5599-E705-164E-9251-20E54135FF69}" type="presParOf" srcId="{E7403E6F-0A45-4F95-BB21-369876E8528F}" destId="{FC9363D4-F1E8-4407-8AA5-17A7729C4311}" srcOrd="10" destOrd="0" presId="urn:microsoft.com/office/officeart/2005/8/layout/bProcess4"/>
    <dgm:cxn modelId="{E2BC1D21-3FC7-A246-8698-21B4D7F45278}" type="presParOf" srcId="{FC9363D4-F1E8-4407-8AA5-17A7729C4311}" destId="{18B202EA-4C8D-4F2D-A2C2-5DC75D6B6358}" srcOrd="0" destOrd="0" presId="urn:microsoft.com/office/officeart/2005/8/layout/bProcess4"/>
    <dgm:cxn modelId="{EAF677F9-7B4D-E54B-8E1A-DA002AF8ECE1}" type="presParOf" srcId="{FC9363D4-F1E8-4407-8AA5-17A7729C4311}" destId="{50F49BA9-7626-4095-A867-0A8C155FAC70}" srcOrd="1" destOrd="0" presId="urn:microsoft.com/office/officeart/2005/8/layout/bProcess4"/>
    <dgm:cxn modelId="{C040E791-9231-8449-9B73-20E545FD133D}" type="presParOf" srcId="{E7403E6F-0A45-4F95-BB21-369876E8528F}" destId="{D81F2DDE-D00E-4F81-880D-3072C921169B}" srcOrd="11" destOrd="0" presId="urn:microsoft.com/office/officeart/2005/8/layout/bProcess4"/>
    <dgm:cxn modelId="{2EEB648C-CB23-7F45-B68A-BC52B4C335A4}" type="presParOf" srcId="{E7403E6F-0A45-4F95-BB21-369876E8528F}" destId="{B64E39F3-04F2-46D4-A892-600901DD7C24}" srcOrd="12" destOrd="0" presId="urn:microsoft.com/office/officeart/2005/8/layout/bProcess4"/>
    <dgm:cxn modelId="{13721EF6-9F67-A248-B350-78842C9FC232}" type="presParOf" srcId="{B64E39F3-04F2-46D4-A892-600901DD7C24}" destId="{B5944C99-CAA9-4D04-BFD2-FE01944E44C1}" srcOrd="0" destOrd="0" presId="urn:microsoft.com/office/officeart/2005/8/layout/bProcess4"/>
    <dgm:cxn modelId="{564772FA-2189-044F-B411-F80859B48DBF}" type="presParOf" srcId="{B64E39F3-04F2-46D4-A892-600901DD7C24}" destId="{15A834F2-B423-41A9-A173-60D253C5A19C}" srcOrd="1" destOrd="0" presId="urn:microsoft.com/office/officeart/2005/8/layout/bProcess4"/>
    <dgm:cxn modelId="{786FD36E-3AB6-FD47-868B-49A01EC2182C}" type="presParOf" srcId="{E7403E6F-0A45-4F95-BB21-369876E8528F}" destId="{E4B16384-92E6-4590-BEE2-95DA2A861B4F}" srcOrd="13" destOrd="0" presId="urn:microsoft.com/office/officeart/2005/8/layout/bProcess4"/>
    <dgm:cxn modelId="{DEF4B755-A5DA-1842-8060-DDF773E90054}" type="presParOf" srcId="{E7403E6F-0A45-4F95-BB21-369876E8528F}" destId="{C9F3DD5B-843A-4475-9CAF-0B15E8E670A5}" srcOrd="14" destOrd="0" presId="urn:microsoft.com/office/officeart/2005/8/layout/bProcess4"/>
    <dgm:cxn modelId="{543C014B-4CFB-4746-B238-81B93870E4C4}" type="presParOf" srcId="{C9F3DD5B-843A-4475-9CAF-0B15E8E670A5}" destId="{25529BF4-A9DB-443B-89C0-A2C467A03237}" srcOrd="0" destOrd="0" presId="urn:microsoft.com/office/officeart/2005/8/layout/bProcess4"/>
    <dgm:cxn modelId="{391A516B-B339-0844-A0B4-3DC1EEEBB6DA}" type="presParOf" srcId="{C9F3DD5B-843A-4475-9CAF-0B15E8E670A5}" destId="{3C8EC652-2BEF-4E3A-8F5A-99D8A86DB6F8}" srcOrd="1" destOrd="0" presId="urn:microsoft.com/office/officeart/2005/8/layout/bProcess4"/>
    <dgm:cxn modelId="{B0BDF52C-3106-D344-8D29-49F0D7594910}" type="presParOf" srcId="{E7403E6F-0A45-4F95-BB21-369876E8528F}" destId="{A8FCF958-33D6-47F7-9F5F-9AFDBB605E54}" srcOrd="15" destOrd="0" presId="urn:microsoft.com/office/officeart/2005/8/layout/bProcess4"/>
    <dgm:cxn modelId="{C987204B-0E44-034A-81D0-2A67AA00A464}" type="presParOf" srcId="{E7403E6F-0A45-4F95-BB21-369876E8528F}" destId="{53A8BE07-9F7B-4A1C-9B66-3EE4DB6DECC7}" srcOrd="16" destOrd="0" presId="urn:microsoft.com/office/officeart/2005/8/layout/bProcess4"/>
    <dgm:cxn modelId="{D56B8D0F-4049-1644-A1E3-8712D7035C68}" type="presParOf" srcId="{53A8BE07-9F7B-4A1C-9B66-3EE4DB6DECC7}" destId="{11BC1C9F-9068-4ABF-8C44-5522C136AE14}" srcOrd="0" destOrd="0" presId="urn:microsoft.com/office/officeart/2005/8/layout/bProcess4"/>
    <dgm:cxn modelId="{E2444A78-3E8C-D94D-86B7-92214008D926}" type="presParOf" srcId="{53A8BE07-9F7B-4A1C-9B66-3EE4DB6DECC7}" destId="{B40AC809-04F7-4350-9752-E07963F5E0C5}"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C7FA8C0-A964-4D81-9065-150A287E230B}" type="doc">
      <dgm:prSet loTypeId="urn:microsoft.com/office/officeart/2009/3/layout/IncreasingArrowsProcess" loCatId="process" qsTypeId="urn:microsoft.com/office/officeart/2005/8/quickstyle/simple1" qsCatId="simple" csTypeId="urn:microsoft.com/office/officeart/2005/8/colors/colorful5" csCatId="colorful" phldr="1"/>
      <dgm:spPr/>
      <dgm:t>
        <a:bodyPr/>
        <a:lstStyle/>
        <a:p>
          <a:endParaRPr lang="en-US"/>
        </a:p>
      </dgm:t>
    </dgm:pt>
    <dgm:pt modelId="{4E23F7C1-46B9-4DAC-B5A6-F8E873DB09BC}">
      <dgm:prSet phldrT="[Texto]"/>
      <dgm:spPr/>
      <dgm:t>
        <a:bodyPr/>
        <a:lstStyle/>
        <a:p>
          <a:r>
            <a:rPr lang="es-CO" dirty="0" err="1" smtClean="0"/>
            <a:t>Undergraduate</a:t>
          </a:r>
          <a:endParaRPr lang="en-US" dirty="0"/>
        </a:p>
      </dgm:t>
    </dgm:pt>
    <dgm:pt modelId="{E2A8C588-BADE-4A9A-A60B-DA98C9814351}" type="parTrans" cxnId="{7B6EEE17-6AEF-4D27-9560-05AA89964A87}">
      <dgm:prSet/>
      <dgm:spPr/>
      <dgm:t>
        <a:bodyPr/>
        <a:lstStyle/>
        <a:p>
          <a:endParaRPr lang="en-US"/>
        </a:p>
      </dgm:t>
    </dgm:pt>
    <dgm:pt modelId="{3F288ED7-C568-4158-8D0A-960D89E03304}" type="sibTrans" cxnId="{7B6EEE17-6AEF-4D27-9560-05AA89964A87}">
      <dgm:prSet/>
      <dgm:spPr/>
      <dgm:t>
        <a:bodyPr/>
        <a:lstStyle/>
        <a:p>
          <a:endParaRPr lang="en-US"/>
        </a:p>
      </dgm:t>
    </dgm:pt>
    <dgm:pt modelId="{29037013-E865-4C01-A703-FFE0013E053A}">
      <dgm:prSet phldrT="[Texto]"/>
      <dgm:spPr/>
      <dgm:t>
        <a:bodyPr/>
        <a:lstStyle/>
        <a:p>
          <a:r>
            <a:rPr lang="es-CO" dirty="0" err="1" smtClean="0"/>
            <a:t>Duration</a:t>
          </a:r>
          <a:r>
            <a:rPr lang="es-CO" dirty="0" smtClean="0"/>
            <a:t>: 4,5,6 </a:t>
          </a:r>
          <a:r>
            <a:rPr lang="es-CO" dirty="0" err="1" smtClean="0"/>
            <a:t>years</a:t>
          </a:r>
          <a:endParaRPr lang="es-CO" dirty="0" smtClean="0"/>
        </a:p>
        <a:p>
          <a:endParaRPr lang="es-CO" dirty="0" smtClean="0"/>
        </a:p>
        <a:p>
          <a:r>
            <a:rPr lang="es-CO" dirty="0" err="1" smtClean="0"/>
            <a:t>Tittle</a:t>
          </a:r>
          <a:r>
            <a:rPr lang="es-CO" dirty="0" smtClean="0"/>
            <a:t>: </a:t>
          </a:r>
          <a:r>
            <a:rPr lang="es-CO" dirty="0" err="1" smtClean="0"/>
            <a:t>Graduate</a:t>
          </a:r>
          <a:r>
            <a:rPr lang="es-CO" dirty="0" smtClean="0"/>
            <a:t> “Licenciado”</a:t>
          </a:r>
          <a:endParaRPr lang="en-US" dirty="0"/>
        </a:p>
      </dgm:t>
    </dgm:pt>
    <dgm:pt modelId="{AA9B5B4B-D022-4A12-9C82-AB5A87DBC409}" type="parTrans" cxnId="{23A13B15-9EB8-4F4D-9199-8E74037313A2}">
      <dgm:prSet/>
      <dgm:spPr/>
      <dgm:t>
        <a:bodyPr/>
        <a:lstStyle/>
        <a:p>
          <a:endParaRPr lang="en-US"/>
        </a:p>
      </dgm:t>
    </dgm:pt>
    <dgm:pt modelId="{3E704EC7-3C17-4520-819A-262B3730030C}" type="sibTrans" cxnId="{23A13B15-9EB8-4F4D-9199-8E74037313A2}">
      <dgm:prSet/>
      <dgm:spPr/>
      <dgm:t>
        <a:bodyPr/>
        <a:lstStyle/>
        <a:p>
          <a:endParaRPr lang="en-US"/>
        </a:p>
      </dgm:t>
    </dgm:pt>
    <dgm:pt modelId="{956049ED-65AD-4D19-89DD-7ED7775660B3}">
      <dgm:prSet phldrT="[Texto]"/>
      <dgm:spPr/>
      <dgm:t>
        <a:bodyPr/>
        <a:lstStyle/>
        <a:p>
          <a:r>
            <a:rPr lang="es-CO" dirty="0" err="1" smtClean="0"/>
            <a:t>Postgradute</a:t>
          </a:r>
          <a:endParaRPr lang="en-US" dirty="0"/>
        </a:p>
      </dgm:t>
    </dgm:pt>
    <dgm:pt modelId="{B4350B9E-F360-46C6-9D2C-DB2AA28E018B}" type="parTrans" cxnId="{8C7F003A-EA4E-4FC2-9F61-94BD8123344E}">
      <dgm:prSet/>
      <dgm:spPr/>
      <dgm:t>
        <a:bodyPr/>
        <a:lstStyle/>
        <a:p>
          <a:endParaRPr lang="en-US"/>
        </a:p>
      </dgm:t>
    </dgm:pt>
    <dgm:pt modelId="{0B504DD8-C0C7-47C7-97DB-252D57161242}" type="sibTrans" cxnId="{8C7F003A-EA4E-4FC2-9F61-94BD8123344E}">
      <dgm:prSet/>
      <dgm:spPr/>
      <dgm:t>
        <a:bodyPr/>
        <a:lstStyle/>
        <a:p>
          <a:endParaRPr lang="en-US"/>
        </a:p>
      </dgm:t>
    </dgm:pt>
    <dgm:pt modelId="{684909FB-F77D-4CD7-BE70-1A0A667DC445}">
      <dgm:prSet phldrT="[Texto]"/>
      <dgm:spPr/>
      <dgm:t>
        <a:bodyPr/>
        <a:lstStyle/>
        <a:p>
          <a:r>
            <a:rPr lang="es-CO" dirty="0" err="1" smtClean="0"/>
            <a:t>Duration</a:t>
          </a:r>
          <a:r>
            <a:rPr lang="es-CO" dirty="0" smtClean="0"/>
            <a:t> </a:t>
          </a:r>
          <a:r>
            <a:rPr lang="es-CO" dirty="0" err="1" smtClean="0"/>
            <a:t>Specialization</a:t>
          </a:r>
          <a:r>
            <a:rPr lang="es-CO" dirty="0" smtClean="0"/>
            <a:t>:</a:t>
          </a:r>
        </a:p>
        <a:p>
          <a:r>
            <a:rPr lang="es-CO" dirty="0" smtClean="0"/>
            <a:t>1 </a:t>
          </a:r>
          <a:r>
            <a:rPr lang="es-CO" dirty="0" err="1" smtClean="0"/>
            <a:t>year</a:t>
          </a:r>
          <a:endParaRPr lang="es-CO" dirty="0" smtClean="0"/>
        </a:p>
        <a:p>
          <a:r>
            <a:rPr lang="es-CO" dirty="0" err="1" smtClean="0"/>
            <a:t>Duration</a:t>
          </a:r>
          <a:r>
            <a:rPr lang="es-CO" dirty="0" smtClean="0"/>
            <a:t> </a:t>
          </a:r>
          <a:r>
            <a:rPr lang="es-CO" dirty="0" err="1" smtClean="0"/>
            <a:t>Master´s</a:t>
          </a:r>
          <a:r>
            <a:rPr lang="es-CO" dirty="0" smtClean="0"/>
            <a:t>: 2 </a:t>
          </a:r>
          <a:r>
            <a:rPr lang="es-CO" dirty="0" err="1" smtClean="0"/>
            <a:t>years</a:t>
          </a:r>
          <a:endParaRPr lang="en-US" dirty="0"/>
        </a:p>
      </dgm:t>
    </dgm:pt>
    <dgm:pt modelId="{A579C5CC-C147-4917-AB3F-812EB7DF60E0}" type="parTrans" cxnId="{5BA9FCD7-A1A2-48E7-88EB-215A1CF3D213}">
      <dgm:prSet/>
      <dgm:spPr/>
      <dgm:t>
        <a:bodyPr/>
        <a:lstStyle/>
        <a:p>
          <a:endParaRPr lang="en-US"/>
        </a:p>
      </dgm:t>
    </dgm:pt>
    <dgm:pt modelId="{E66359FB-AF25-435C-A24B-CF8405AE3EDE}" type="sibTrans" cxnId="{5BA9FCD7-A1A2-48E7-88EB-215A1CF3D213}">
      <dgm:prSet/>
      <dgm:spPr/>
      <dgm:t>
        <a:bodyPr/>
        <a:lstStyle/>
        <a:p>
          <a:endParaRPr lang="en-US"/>
        </a:p>
      </dgm:t>
    </dgm:pt>
    <dgm:pt modelId="{BA5E4F99-7165-496B-87E3-4BF06C90DC5F}">
      <dgm:prSet phldrT="[Texto]"/>
      <dgm:spPr/>
      <dgm:t>
        <a:bodyPr/>
        <a:lstStyle/>
        <a:p>
          <a:r>
            <a:rPr lang="es-CO" dirty="0" err="1" smtClean="0"/>
            <a:t>Postgraduate</a:t>
          </a:r>
          <a:endParaRPr lang="en-US" dirty="0"/>
        </a:p>
      </dgm:t>
    </dgm:pt>
    <dgm:pt modelId="{41BBD3BA-0C75-4E16-97F0-DBD6F47A81F8}" type="parTrans" cxnId="{4FDDA28B-9141-4AA0-9053-453641A074F8}">
      <dgm:prSet/>
      <dgm:spPr/>
      <dgm:t>
        <a:bodyPr/>
        <a:lstStyle/>
        <a:p>
          <a:endParaRPr lang="en-US"/>
        </a:p>
      </dgm:t>
    </dgm:pt>
    <dgm:pt modelId="{27104ED7-6D68-4E98-994D-FE521D687D4D}" type="sibTrans" cxnId="{4FDDA28B-9141-4AA0-9053-453641A074F8}">
      <dgm:prSet/>
      <dgm:spPr/>
      <dgm:t>
        <a:bodyPr/>
        <a:lstStyle/>
        <a:p>
          <a:endParaRPr lang="en-US"/>
        </a:p>
      </dgm:t>
    </dgm:pt>
    <dgm:pt modelId="{C9723527-0490-4F7A-9A79-367D1A5BE0D3}">
      <dgm:prSet phldrT="[Texto]"/>
      <dgm:spPr/>
      <dgm:t>
        <a:bodyPr/>
        <a:lstStyle/>
        <a:p>
          <a:endParaRPr lang="es-CO" dirty="0" smtClean="0"/>
        </a:p>
        <a:p>
          <a:r>
            <a:rPr lang="es-CO" dirty="0" err="1" smtClean="0"/>
            <a:t>Duration</a:t>
          </a:r>
          <a:r>
            <a:rPr lang="es-CO" dirty="0" smtClean="0"/>
            <a:t> PhD </a:t>
          </a:r>
          <a:r>
            <a:rPr lang="es-CO" dirty="0" err="1" smtClean="0"/>
            <a:t>or</a:t>
          </a:r>
          <a:r>
            <a:rPr lang="es-CO" dirty="0" smtClean="0"/>
            <a:t> </a:t>
          </a:r>
          <a:r>
            <a:rPr lang="es-CO" dirty="0" err="1" smtClean="0"/>
            <a:t>Docorate</a:t>
          </a:r>
          <a:r>
            <a:rPr lang="es-CO" dirty="0" smtClean="0"/>
            <a:t>:</a:t>
          </a:r>
        </a:p>
        <a:p>
          <a:endParaRPr lang="es-CO" dirty="0" smtClean="0"/>
        </a:p>
        <a:p>
          <a:r>
            <a:rPr lang="es-CO" dirty="0" smtClean="0"/>
            <a:t>3 </a:t>
          </a:r>
          <a:r>
            <a:rPr lang="es-CO" dirty="0" err="1" smtClean="0"/>
            <a:t>years</a:t>
          </a:r>
          <a:endParaRPr lang="en-US" dirty="0"/>
        </a:p>
      </dgm:t>
    </dgm:pt>
    <dgm:pt modelId="{19036BDC-61D9-47EA-BD6E-02DC6A2DA3E9}" type="parTrans" cxnId="{679B8A81-10C5-46F8-A03B-70DCE867817C}">
      <dgm:prSet/>
      <dgm:spPr/>
      <dgm:t>
        <a:bodyPr/>
        <a:lstStyle/>
        <a:p>
          <a:endParaRPr lang="en-US"/>
        </a:p>
      </dgm:t>
    </dgm:pt>
    <dgm:pt modelId="{BE31C057-4C1A-477E-964A-995F377BCFA8}" type="sibTrans" cxnId="{679B8A81-10C5-46F8-A03B-70DCE867817C}">
      <dgm:prSet/>
      <dgm:spPr/>
      <dgm:t>
        <a:bodyPr/>
        <a:lstStyle/>
        <a:p>
          <a:endParaRPr lang="en-US"/>
        </a:p>
      </dgm:t>
    </dgm:pt>
    <dgm:pt modelId="{58251613-1703-4D95-9650-32CF16FD7ACE}" type="pres">
      <dgm:prSet presAssocID="{EC7FA8C0-A964-4D81-9065-150A287E230B}" presName="Name0" presStyleCnt="0">
        <dgm:presLayoutVars>
          <dgm:chMax val="5"/>
          <dgm:chPref val="5"/>
          <dgm:dir/>
          <dgm:animLvl val="lvl"/>
        </dgm:presLayoutVars>
      </dgm:prSet>
      <dgm:spPr/>
      <dgm:t>
        <a:bodyPr/>
        <a:lstStyle/>
        <a:p>
          <a:endParaRPr lang="en-US"/>
        </a:p>
      </dgm:t>
    </dgm:pt>
    <dgm:pt modelId="{3F3D5E8D-DD21-4E64-96DF-87CC0ABEC162}" type="pres">
      <dgm:prSet presAssocID="{4E23F7C1-46B9-4DAC-B5A6-F8E873DB09BC}" presName="parentText1" presStyleLbl="node1" presStyleIdx="0" presStyleCnt="3">
        <dgm:presLayoutVars>
          <dgm:chMax/>
          <dgm:chPref val="3"/>
          <dgm:bulletEnabled val="1"/>
        </dgm:presLayoutVars>
      </dgm:prSet>
      <dgm:spPr/>
      <dgm:t>
        <a:bodyPr/>
        <a:lstStyle/>
        <a:p>
          <a:endParaRPr lang="en-US"/>
        </a:p>
      </dgm:t>
    </dgm:pt>
    <dgm:pt modelId="{82496DDB-611B-4779-9B0B-D4C94BB1A64D}" type="pres">
      <dgm:prSet presAssocID="{4E23F7C1-46B9-4DAC-B5A6-F8E873DB09BC}" presName="childText1" presStyleLbl="solidAlignAcc1" presStyleIdx="0" presStyleCnt="3">
        <dgm:presLayoutVars>
          <dgm:chMax val="0"/>
          <dgm:chPref val="0"/>
          <dgm:bulletEnabled val="1"/>
        </dgm:presLayoutVars>
      </dgm:prSet>
      <dgm:spPr/>
      <dgm:t>
        <a:bodyPr/>
        <a:lstStyle/>
        <a:p>
          <a:endParaRPr lang="en-US"/>
        </a:p>
      </dgm:t>
    </dgm:pt>
    <dgm:pt modelId="{EF2A77CE-D348-4530-9ECE-9F55B16BC07D}" type="pres">
      <dgm:prSet presAssocID="{956049ED-65AD-4D19-89DD-7ED7775660B3}" presName="parentText2" presStyleLbl="node1" presStyleIdx="1" presStyleCnt="3">
        <dgm:presLayoutVars>
          <dgm:chMax/>
          <dgm:chPref val="3"/>
          <dgm:bulletEnabled val="1"/>
        </dgm:presLayoutVars>
      </dgm:prSet>
      <dgm:spPr/>
      <dgm:t>
        <a:bodyPr/>
        <a:lstStyle/>
        <a:p>
          <a:endParaRPr lang="en-US"/>
        </a:p>
      </dgm:t>
    </dgm:pt>
    <dgm:pt modelId="{A60DEEDA-D774-49E3-A2C5-A32D370EA212}" type="pres">
      <dgm:prSet presAssocID="{956049ED-65AD-4D19-89DD-7ED7775660B3}" presName="childText2" presStyleLbl="solidAlignAcc1" presStyleIdx="1" presStyleCnt="3">
        <dgm:presLayoutVars>
          <dgm:chMax val="0"/>
          <dgm:chPref val="0"/>
          <dgm:bulletEnabled val="1"/>
        </dgm:presLayoutVars>
      </dgm:prSet>
      <dgm:spPr/>
      <dgm:t>
        <a:bodyPr/>
        <a:lstStyle/>
        <a:p>
          <a:endParaRPr lang="en-US"/>
        </a:p>
      </dgm:t>
    </dgm:pt>
    <dgm:pt modelId="{C98F2344-2B7B-409A-ABC7-6B677123AC4D}" type="pres">
      <dgm:prSet presAssocID="{BA5E4F99-7165-496B-87E3-4BF06C90DC5F}" presName="parentText3" presStyleLbl="node1" presStyleIdx="2" presStyleCnt="3">
        <dgm:presLayoutVars>
          <dgm:chMax/>
          <dgm:chPref val="3"/>
          <dgm:bulletEnabled val="1"/>
        </dgm:presLayoutVars>
      </dgm:prSet>
      <dgm:spPr/>
      <dgm:t>
        <a:bodyPr/>
        <a:lstStyle/>
        <a:p>
          <a:endParaRPr lang="en-US"/>
        </a:p>
      </dgm:t>
    </dgm:pt>
    <dgm:pt modelId="{F70D5D58-13E8-44CE-ABAD-78B2BCD9AE44}" type="pres">
      <dgm:prSet presAssocID="{BA5E4F99-7165-496B-87E3-4BF06C90DC5F}" presName="childText3" presStyleLbl="solidAlignAcc1" presStyleIdx="2" presStyleCnt="3">
        <dgm:presLayoutVars>
          <dgm:chMax val="0"/>
          <dgm:chPref val="0"/>
          <dgm:bulletEnabled val="1"/>
        </dgm:presLayoutVars>
      </dgm:prSet>
      <dgm:spPr/>
      <dgm:t>
        <a:bodyPr/>
        <a:lstStyle/>
        <a:p>
          <a:endParaRPr lang="en-US"/>
        </a:p>
      </dgm:t>
    </dgm:pt>
  </dgm:ptLst>
  <dgm:cxnLst>
    <dgm:cxn modelId="{08595BC2-799C-1248-A624-94C5F087F5C1}" type="presOf" srcId="{BA5E4F99-7165-496B-87E3-4BF06C90DC5F}" destId="{C98F2344-2B7B-409A-ABC7-6B677123AC4D}" srcOrd="0" destOrd="0" presId="urn:microsoft.com/office/officeart/2009/3/layout/IncreasingArrowsProcess"/>
    <dgm:cxn modelId="{5BA9FCD7-A1A2-48E7-88EB-215A1CF3D213}" srcId="{956049ED-65AD-4D19-89DD-7ED7775660B3}" destId="{684909FB-F77D-4CD7-BE70-1A0A667DC445}" srcOrd="0" destOrd="0" parTransId="{A579C5CC-C147-4917-AB3F-812EB7DF60E0}" sibTransId="{E66359FB-AF25-435C-A24B-CF8405AE3EDE}"/>
    <dgm:cxn modelId="{8C7F003A-EA4E-4FC2-9F61-94BD8123344E}" srcId="{EC7FA8C0-A964-4D81-9065-150A287E230B}" destId="{956049ED-65AD-4D19-89DD-7ED7775660B3}" srcOrd="1" destOrd="0" parTransId="{B4350B9E-F360-46C6-9D2C-DB2AA28E018B}" sibTransId="{0B504DD8-C0C7-47C7-97DB-252D57161242}"/>
    <dgm:cxn modelId="{2B6A0315-2FBC-BB40-864D-1628C6A8E449}" type="presOf" srcId="{29037013-E865-4C01-A703-FFE0013E053A}" destId="{82496DDB-611B-4779-9B0B-D4C94BB1A64D}" srcOrd="0" destOrd="0" presId="urn:microsoft.com/office/officeart/2009/3/layout/IncreasingArrowsProcess"/>
    <dgm:cxn modelId="{23A13B15-9EB8-4F4D-9199-8E74037313A2}" srcId="{4E23F7C1-46B9-4DAC-B5A6-F8E873DB09BC}" destId="{29037013-E865-4C01-A703-FFE0013E053A}" srcOrd="0" destOrd="0" parTransId="{AA9B5B4B-D022-4A12-9C82-AB5A87DBC409}" sibTransId="{3E704EC7-3C17-4520-819A-262B3730030C}"/>
    <dgm:cxn modelId="{49886258-E36E-C14E-A015-F01C07271153}" type="presOf" srcId="{956049ED-65AD-4D19-89DD-7ED7775660B3}" destId="{EF2A77CE-D348-4530-9ECE-9F55B16BC07D}" srcOrd="0" destOrd="0" presId="urn:microsoft.com/office/officeart/2009/3/layout/IncreasingArrowsProcess"/>
    <dgm:cxn modelId="{CEF3BA7E-5B79-BD41-936E-A0BB4E56E5DD}" type="presOf" srcId="{EC7FA8C0-A964-4D81-9065-150A287E230B}" destId="{58251613-1703-4D95-9650-32CF16FD7ACE}" srcOrd="0" destOrd="0" presId="urn:microsoft.com/office/officeart/2009/3/layout/IncreasingArrowsProcess"/>
    <dgm:cxn modelId="{4FDDA28B-9141-4AA0-9053-453641A074F8}" srcId="{EC7FA8C0-A964-4D81-9065-150A287E230B}" destId="{BA5E4F99-7165-496B-87E3-4BF06C90DC5F}" srcOrd="2" destOrd="0" parTransId="{41BBD3BA-0C75-4E16-97F0-DBD6F47A81F8}" sibTransId="{27104ED7-6D68-4E98-994D-FE521D687D4D}"/>
    <dgm:cxn modelId="{6FBABDA9-EB4C-3E49-9E5E-B3D8DD74F832}" type="presOf" srcId="{684909FB-F77D-4CD7-BE70-1A0A667DC445}" destId="{A60DEEDA-D774-49E3-A2C5-A32D370EA212}" srcOrd="0" destOrd="0" presId="urn:microsoft.com/office/officeart/2009/3/layout/IncreasingArrowsProcess"/>
    <dgm:cxn modelId="{7B6EEE17-6AEF-4D27-9560-05AA89964A87}" srcId="{EC7FA8C0-A964-4D81-9065-150A287E230B}" destId="{4E23F7C1-46B9-4DAC-B5A6-F8E873DB09BC}" srcOrd="0" destOrd="0" parTransId="{E2A8C588-BADE-4A9A-A60B-DA98C9814351}" sibTransId="{3F288ED7-C568-4158-8D0A-960D89E03304}"/>
    <dgm:cxn modelId="{679B8A81-10C5-46F8-A03B-70DCE867817C}" srcId="{BA5E4F99-7165-496B-87E3-4BF06C90DC5F}" destId="{C9723527-0490-4F7A-9A79-367D1A5BE0D3}" srcOrd="0" destOrd="0" parTransId="{19036BDC-61D9-47EA-BD6E-02DC6A2DA3E9}" sibTransId="{BE31C057-4C1A-477E-964A-995F377BCFA8}"/>
    <dgm:cxn modelId="{93CE687D-B39E-5C40-8760-3BB04EEAFF9C}" type="presOf" srcId="{C9723527-0490-4F7A-9A79-367D1A5BE0D3}" destId="{F70D5D58-13E8-44CE-ABAD-78B2BCD9AE44}" srcOrd="0" destOrd="0" presId="urn:microsoft.com/office/officeart/2009/3/layout/IncreasingArrowsProcess"/>
    <dgm:cxn modelId="{CEA4C0D4-B33C-F640-817E-0EC1BBFA25F6}" type="presOf" srcId="{4E23F7C1-46B9-4DAC-B5A6-F8E873DB09BC}" destId="{3F3D5E8D-DD21-4E64-96DF-87CC0ABEC162}" srcOrd="0" destOrd="0" presId="urn:microsoft.com/office/officeart/2009/3/layout/IncreasingArrowsProcess"/>
    <dgm:cxn modelId="{A68C035C-9A36-6B4C-9C98-970D7FF24975}" type="presParOf" srcId="{58251613-1703-4D95-9650-32CF16FD7ACE}" destId="{3F3D5E8D-DD21-4E64-96DF-87CC0ABEC162}" srcOrd="0" destOrd="0" presId="urn:microsoft.com/office/officeart/2009/3/layout/IncreasingArrowsProcess"/>
    <dgm:cxn modelId="{4206A1D7-499A-B548-BF84-1C3A20557DDC}" type="presParOf" srcId="{58251613-1703-4D95-9650-32CF16FD7ACE}" destId="{82496DDB-611B-4779-9B0B-D4C94BB1A64D}" srcOrd="1" destOrd="0" presId="urn:microsoft.com/office/officeart/2009/3/layout/IncreasingArrowsProcess"/>
    <dgm:cxn modelId="{CC6EBB52-6837-5942-BC11-0CD6EB93D237}" type="presParOf" srcId="{58251613-1703-4D95-9650-32CF16FD7ACE}" destId="{EF2A77CE-D348-4530-9ECE-9F55B16BC07D}" srcOrd="2" destOrd="0" presId="urn:microsoft.com/office/officeart/2009/3/layout/IncreasingArrowsProcess"/>
    <dgm:cxn modelId="{867B62C9-82A3-BD49-9DC2-7BB8D32A9357}" type="presParOf" srcId="{58251613-1703-4D95-9650-32CF16FD7ACE}" destId="{A60DEEDA-D774-49E3-A2C5-A32D370EA212}" srcOrd="3" destOrd="0" presId="urn:microsoft.com/office/officeart/2009/3/layout/IncreasingArrowsProcess"/>
    <dgm:cxn modelId="{D9B7896A-9AA2-2D4A-9D47-D6007BAC6A84}" type="presParOf" srcId="{58251613-1703-4D95-9650-32CF16FD7ACE}" destId="{C98F2344-2B7B-409A-ABC7-6B677123AC4D}" srcOrd="4" destOrd="0" presId="urn:microsoft.com/office/officeart/2009/3/layout/IncreasingArrowsProcess"/>
    <dgm:cxn modelId="{4A1275DE-CCD8-5E46-90BA-7611F3096B9B}" type="presParOf" srcId="{58251613-1703-4D95-9650-32CF16FD7ACE}" destId="{F70D5D58-13E8-44CE-ABAD-78B2BCD9AE44}" srcOrd="5" destOrd="0" presId="urn:microsoft.com/office/officeart/2009/3/layout/IncreasingArrowsProcess"/>
  </dgm:cxnLst>
  <dgm:bg/>
  <dgm:whole/>
  <dgm:extLst>
    <a:ext uri="http://schemas.microsoft.com/office/drawing/2008/diagram">
      <dsp:dataModelExt xmlns:dsp="http://schemas.microsoft.com/office/drawing/2008/diagram" relId="rId10"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EC7FA8C0-A964-4D81-9065-150A287E230B}" type="doc">
      <dgm:prSet loTypeId="urn:microsoft.com/office/officeart/2009/3/layout/IncreasingArrowsProcess" loCatId="process" qsTypeId="urn:microsoft.com/office/officeart/2005/8/quickstyle/simple1" qsCatId="simple" csTypeId="urn:microsoft.com/office/officeart/2005/8/colors/colorful1" csCatId="colorful" phldr="1"/>
      <dgm:spPr/>
      <dgm:t>
        <a:bodyPr/>
        <a:lstStyle/>
        <a:p>
          <a:endParaRPr lang="en-US"/>
        </a:p>
      </dgm:t>
    </dgm:pt>
    <dgm:pt modelId="{4E23F7C1-46B9-4DAC-B5A6-F8E873DB09BC}">
      <dgm:prSet phldrT="[Texto]"/>
      <dgm:spPr/>
      <dgm:t>
        <a:bodyPr/>
        <a:lstStyle/>
        <a:p>
          <a:r>
            <a:rPr lang="es-CO" dirty="0" err="1" smtClean="0"/>
            <a:t>Undergraduate</a:t>
          </a:r>
          <a:endParaRPr lang="en-US" dirty="0"/>
        </a:p>
      </dgm:t>
    </dgm:pt>
    <dgm:pt modelId="{E2A8C588-BADE-4A9A-A60B-DA98C9814351}" type="parTrans" cxnId="{7B6EEE17-6AEF-4D27-9560-05AA89964A87}">
      <dgm:prSet/>
      <dgm:spPr/>
      <dgm:t>
        <a:bodyPr/>
        <a:lstStyle/>
        <a:p>
          <a:endParaRPr lang="en-US"/>
        </a:p>
      </dgm:t>
    </dgm:pt>
    <dgm:pt modelId="{3F288ED7-C568-4158-8D0A-960D89E03304}" type="sibTrans" cxnId="{7B6EEE17-6AEF-4D27-9560-05AA89964A87}">
      <dgm:prSet/>
      <dgm:spPr/>
      <dgm:t>
        <a:bodyPr/>
        <a:lstStyle/>
        <a:p>
          <a:endParaRPr lang="en-US"/>
        </a:p>
      </dgm:t>
    </dgm:pt>
    <dgm:pt modelId="{29037013-E865-4C01-A703-FFE0013E053A}">
      <dgm:prSet phldrT="[Texto]"/>
      <dgm:spPr/>
      <dgm:t>
        <a:bodyPr/>
        <a:lstStyle/>
        <a:p>
          <a:r>
            <a:rPr lang="es-CO" dirty="0" err="1" smtClean="0"/>
            <a:t>Duration</a:t>
          </a:r>
          <a:r>
            <a:rPr lang="es-CO" dirty="0" smtClean="0"/>
            <a:t>: 5 </a:t>
          </a:r>
          <a:r>
            <a:rPr lang="es-CO" dirty="0" err="1" smtClean="0"/>
            <a:t>year</a:t>
          </a:r>
          <a:endParaRPr lang="en-US" dirty="0"/>
        </a:p>
      </dgm:t>
    </dgm:pt>
    <dgm:pt modelId="{AA9B5B4B-D022-4A12-9C82-AB5A87DBC409}" type="parTrans" cxnId="{23A13B15-9EB8-4F4D-9199-8E74037313A2}">
      <dgm:prSet/>
      <dgm:spPr/>
      <dgm:t>
        <a:bodyPr/>
        <a:lstStyle/>
        <a:p>
          <a:endParaRPr lang="en-US"/>
        </a:p>
      </dgm:t>
    </dgm:pt>
    <dgm:pt modelId="{3E704EC7-3C17-4520-819A-262B3730030C}" type="sibTrans" cxnId="{23A13B15-9EB8-4F4D-9199-8E74037313A2}">
      <dgm:prSet/>
      <dgm:spPr/>
      <dgm:t>
        <a:bodyPr/>
        <a:lstStyle/>
        <a:p>
          <a:endParaRPr lang="en-US"/>
        </a:p>
      </dgm:t>
    </dgm:pt>
    <dgm:pt modelId="{956049ED-65AD-4D19-89DD-7ED7775660B3}">
      <dgm:prSet phldrT="[Texto]"/>
      <dgm:spPr/>
      <dgm:t>
        <a:bodyPr/>
        <a:lstStyle/>
        <a:p>
          <a:r>
            <a:rPr lang="es-CO" dirty="0" err="1" smtClean="0"/>
            <a:t>Postgraduate</a:t>
          </a:r>
          <a:endParaRPr lang="en-US" dirty="0"/>
        </a:p>
      </dgm:t>
    </dgm:pt>
    <dgm:pt modelId="{B4350B9E-F360-46C6-9D2C-DB2AA28E018B}" type="parTrans" cxnId="{8C7F003A-EA4E-4FC2-9F61-94BD8123344E}">
      <dgm:prSet/>
      <dgm:spPr/>
      <dgm:t>
        <a:bodyPr/>
        <a:lstStyle/>
        <a:p>
          <a:endParaRPr lang="en-US"/>
        </a:p>
      </dgm:t>
    </dgm:pt>
    <dgm:pt modelId="{0B504DD8-C0C7-47C7-97DB-252D57161242}" type="sibTrans" cxnId="{8C7F003A-EA4E-4FC2-9F61-94BD8123344E}">
      <dgm:prSet/>
      <dgm:spPr/>
      <dgm:t>
        <a:bodyPr/>
        <a:lstStyle/>
        <a:p>
          <a:endParaRPr lang="en-US"/>
        </a:p>
      </dgm:t>
    </dgm:pt>
    <dgm:pt modelId="{684909FB-F77D-4CD7-BE70-1A0A667DC445}">
      <dgm:prSet phldrT="[Texto]"/>
      <dgm:spPr/>
      <dgm:t>
        <a:bodyPr/>
        <a:lstStyle/>
        <a:p>
          <a:r>
            <a:rPr lang="es-CO" dirty="0" err="1" smtClean="0"/>
            <a:t>Duration</a:t>
          </a:r>
          <a:r>
            <a:rPr lang="es-CO" dirty="0" smtClean="0"/>
            <a:t> </a:t>
          </a:r>
          <a:r>
            <a:rPr lang="es-CO" dirty="0" err="1" smtClean="0"/>
            <a:t>Specialization</a:t>
          </a:r>
          <a:r>
            <a:rPr lang="es-CO" dirty="0" smtClean="0"/>
            <a:t>:</a:t>
          </a:r>
          <a:endParaRPr lang="en-US" dirty="0"/>
        </a:p>
      </dgm:t>
    </dgm:pt>
    <dgm:pt modelId="{A579C5CC-C147-4917-AB3F-812EB7DF60E0}" type="parTrans" cxnId="{5BA9FCD7-A1A2-48E7-88EB-215A1CF3D213}">
      <dgm:prSet/>
      <dgm:spPr/>
      <dgm:t>
        <a:bodyPr/>
        <a:lstStyle/>
        <a:p>
          <a:endParaRPr lang="en-US"/>
        </a:p>
      </dgm:t>
    </dgm:pt>
    <dgm:pt modelId="{E66359FB-AF25-435C-A24B-CF8405AE3EDE}" type="sibTrans" cxnId="{5BA9FCD7-A1A2-48E7-88EB-215A1CF3D213}">
      <dgm:prSet/>
      <dgm:spPr/>
      <dgm:t>
        <a:bodyPr/>
        <a:lstStyle/>
        <a:p>
          <a:endParaRPr lang="en-US"/>
        </a:p>
      </dgm:t>
    </dgm:pt>
    <dgm:pt modelId="{BA5E4F99-7165-496B-87E3-4BF06C90DC5F}">
      <dgm:prSet phldrT="[Texto]"/>
      <dgm:spPr/>
      <dgm:t>
        <a:bodyPr/>
        <a:lstStyle/>
        <a:p>
          <a:r>
            <a:rPr lang="es-CO" dirty="0" err="1" smtClean="0"/>
            <a:t>Postgraduate</a:t>
          </a:r>
          <a:endParaRPr lang="en-US" dirty="0"/>
        </a:p>
      </dgm:t>
    </dgm:pt>
    <dgm:pt modelId="{41BBD3BA-0C75-4E16-97F0-DBD6F47A81F8}" type="parTrans" cxnId="{4FDDA28B-9141-4AA0-9053-453641A074F8}">
      <dgm:prSet/>
      <dgm:spPr/>
      <dgm:t>
        <a:bodyPr/>
        <a:lstStyle/>
        <a:p>
          <a:endParaRPr lang="en-US"/>
        </a:p>
      </dgm:t>
    </dgm:pt>
    <dgm:pt modelId="{27104ED7-6D68-4E98-994D-FE521D687D4D}" type="sibTrans" cxnId="{4FDDA28B-9141-4AA0-9053-453641A074F8}">
      <dgm:prSet/>
      <dgm:spPr/>
      <dgm:t>
        <a:bodyPr/>
        <a:lstStyle/>
        <a:p>
          <a:endParaRPr lang="en-US"/>
        </a:p>
      </dgm:t>
    </dgm:pt>
    <dgm:pt modelId="{C9723527-0490-4F7A-9A79-367D1A5BE0D3}">
      <dgm:prSet phldrT="[Texto]"/>
      <dgm:spPr/>
      <dgm:t>
        <a:bodyPr/>
        <a:lstStyle/>
        <a:p>
          <a:r>
            <a:rPr lang="es-CO" dirty="0" err="1" smtClean="0"/>
            <a:t>Duration</a:t>
          </a:r>
          <a:r>
            <a:rPr lang="es-CO" dirty="0" smtClean="0"/>
            <a:t> PhD </a:t>
          </a:r>
          <a:r>
            <a:rPr lang="es-CO" dirty="0" err="1" smtClean="0"/>
            <a:t>or</a:t>
          </a:r>
          <a:r>
            <a:rPr lang="es-CO" dirty="0" smtClean="0"/>
            <a:t> </a:t>
          </a:r>
          <a:r>
            <a:rPr lang="es-CO" dirty="0" err="1" smtClean="0"/>
            <a:t>Docorate</a:t>
          </a:r>
          <a:r>
            <a:rPr lang="es-CO" dirty="0" smtClean="0"/>
            <a:t>:</a:t>
          </a:r>
          <a:endParaRPr lang="en-US" dirty="0"/>
        </a:p>
      </dgm:t>
    </dgm:pt>
    <dgm:pt modelId="{19036BDC-61D9-47EA-BD6E-02DC6A2DA3E9}" type="parTrans" cxnId="{679B8A81-10C5-46F8-A03B-70DCE867817C}">
      <dgm:prSet/>
      <dgm:spPr/>
      <dgm:t>
        <a:bodyPr/>
        <a:lstStyle/>
        <a:p>
          <a:endParaRPr lang="en-US"/>
        </a:p>
      </dgm:t>
    </dgm:pt>
    <dgm:pt modelId="{BE31C057-4C1A-477E-964A-995F377BCFA8}" type="sibTrans" cxnId="{679B8A81-10C5-46F8-A03B-70DCE867817C}">
      <dgm:prSet/>
      <dgm:spPr/>
      <dgm:t>
        <a:bodyPr/>
        <a:lstStyle/>
        <a:p>
          <a:endParaRPr lang="en-US"/>
        </a:p>
      </dgm:t>
    </dgm:pt>
    <dgm:pt modelId="{2FD7BEF3-7294-4CCC-AFAF-675701098D55}">
      <dgm:prSet/>
      <dgm:spPr/>
      <dgm:t>
        <a:bodyPr/>
        <a:lstStyle/>
        <a:p>
          <a:endParaRPr lang="es-CO" dirty="0" smtClean="0"/>
        </a:p>
      </dgm:t>
    </dgm:pt>
    <dgm:pt modelId="{F34561EB-3E32-4F16-AAE2-CC4C700316A5}" type="parTrans" cxnId="{93273C8E-47A9-48C6-8DB0-3C0778BFC2A0}">
      <dgm:prSet/>
      <dgm:spPr/>
      <dgm:t>
        <a:bodyPr/>
        <a:lstStyle/>
        <a:p>
          <a:endParaRPr lang="en-US"/>
        </a:p>
      </dgm:t>
    </dgm:pt>
    <dgm:pt modelId="{163F172B-4EC0-450D-A448-03F64BF95831}" type="sibTrans" cxnId="{93273C8E-47A9-48C6-8DB0-3C0778BFC2A0}">
      <dgm:prSet/>
      <dgm:spPr/>
      <dgm:t>
        <a:bodyPr/>
        <a:lstStyle/>
        <a:p>
          <a:endParaRPr lang="en-US"/>
        </a:p>
      </dgm:t>
    </dgm:pt>
    <dgm:pt modelId="{4B602CB4-4BA3-4476-AB00-0232F2AD8911}">
      <dgm:prSet/>
      <dgm:spPr/>
      <dgm:t>
        <a:bodyPr/>
        <a:lstStyle/>
        <a:p>
          <a:r>
            <a:rPr lang="es-CO" dirty="0" err="1" smtClean="0"/>
            <a:t>Tittle</a:t>
          </a:r>
          <a:r>
            <a:rPr lang="es-CO" dirty="0" smtClean="0"/>
            <a:t>: </a:t>
          </a:r>
          <a:r>
            <a:rPr lang="es-CO" dirty="0" err="1" smtClean="0"/>
            <a:t>Graduate</a:t>
          </a:r>
          <a:endParaRPr lang="es-CO" dirty="0"/>
        </a:p>
      </dgm:t>
    </dgm:pt>
    <dgm:pt modelId="{C73AC62E-FB50-4F5C-A373-3C60C8E9F221}" type="parTrans" cxnId="{648C1193-109B-434D-8380-F99C8FB6C6AB}">
      <dgm:prSet/>
      <dgm:spPr/>
      <dgm:t>
        <a:bodyPr/>
        <a:lstStyle/>
        <a:p>
          <a:endParaRPr lang="en-US"/>
        </a:p>
      </dgm:t>
    </dgm:pt>
    <dgm:pt modelId="{B9F8B2B4-30D7-4D30-BF9A-CA2328F4340D}" type="sibTrans" cxnId="{648C1193-109B-434D-8380-F99C8FB6C6AB}">
      <dgm:prSet/>
      <dgm:spPr/>
      <dgm:t>
        <a:bodyPr/>
        <a:lstStyle/>
        <a:p>
          <a:endParaRPr lang="en-US"/>
        </a:p>
      </dgm:t>
    </dgm:pt>
    <dgm:pt modelId="{66510F0A-B124-4EDE-B64F-82634640BC92}">
      <dgm:prSet/>
      <dgm:spPr/>
      <dgm:t>
        <a:bodyPr/>
        <a:lstStyle/>
        <a:p>
          <a:r>
            <a:rPr lang="es-CO" smtClean="0"/>
            <a:t>1 year</a:t>
          </a:r>
          <a:endParaRPr lang="es-CO" dirty="0" smtClean="0"/>
        </a:p>
      </dgm:t>
    </dgm:pt>
    <dgm:pt modelId="{3A53BA45-ACFB-418F-AFBF-4D4B46575D82}" type="parTrans" cxnId="{3E51912C-3E2A-41F2-8AFA-450E873516A7}">
      <dgm:prSet/>
      <dgm:spPr/>
      <dgm:t>
        <a:bodyPr/>
        <a:lstStyle/>
        <a:p>
          <a:endParaRPr lang="en-US"/>
        </a:p>
      </dgm:t>
    </dgm:pt>
    <dgm:pt modelId="{1C7178B6-1431-4CAF-AC9E-8CB89BF0F119}" type="sibTrans" cxnId="{3E51912C-3E2A-41F2-8AFA-450E873516A7}">
      <dgm:prSet/>
      <dgm:spPr/>
      <dgm:t>
        <a:bodyPr/>
        <a:lstStyle/>
        <a:p>
          <a:endParaRPr lang="en-US"/>
        </a:p>
      </dgm:t>
    </dgm:pt>
    <dgm:pt modelId="{13DE82BE-3A60-467D-A0DA-0CE43F1EB5FF}">
      <dgm:prSet/>
      <dgm:spPr/>
      <dgm:t>
        <a:bodyPr/>
        <a:lstStyle/>
        <a:p>
          <a:r>
            <a:rPr lang="es-CO" dirty="0" err="1" smtClean="0"/>
            <a:t>Duration</a:t>
          </a:r>
          <a:r>
            <a:rPr lang="es-CO" dirty="0" smtClean="0"/>
            <a:t> </a:t>
          </a:r>
          <a:r>
            <a:rPr lang="es-CO" dirty="0" err="1" smtClean="0"/>
            <a:t>Master´s</a:t>
          </a:r>
          <a:r>
            <a:rPr lang="es-CO" dirty="0" smtClean="0"/>
            <a:t>: 2 </a:t>
          </a:r>
          <a:r>
            <a:rPr lang="es-CO" dirty="0" err="1" smtClean="0"/>
            <a:t>years</a:t>
          </a:r>
          <a:endParaRPr lang="en-US" dirty="0"/>
        </a:p>
      </dgm:t>
    </dgm:pt>
    <dgm:pt modelId="{6152DFFB-10A2-457D-B1D1-6FE73D09CE74}" type="parTrans" cxnId="{CD7976BA-B6ED-45C0-8F5F-26087491A3BD}">
      <dgm:prSet/>
      <dgm:spPr/>
      <dgm:t>
        <a:bodyPr/>
        <a:lstStyle/>
        <a:p>
          <a:endParaRPr lang="en-US"/>
        </a:p>
      </dgm:t>
    </dgm:pt>
    <dgm:pt modelId="{D3534300-0141-41FA-A1F6-263C8128BA93}" type="sibTrans" cxnId="{CD7976BA-B6ED-45C0-8F5F-26087491A3BD}">
      <dgm:prSet/>
      <dgm:spPr/>
      <dgm:t>
        <a:bodyPr/>
        <a:lstStyle/>
        <a:p>
          <a:endParaRPr lang="en-US"/>
        </a:p>
      </dgm:t>
    </dgm:pt>
    <dgm:pt modelId="{65FEB746-DD7E-4340-B010-0C626C9B11A9}">
      <dgm:prSet/>
      <dgm:spPr/>
      <dgm:t>
        <a:bodyPr/>
        <a:lstStyle/>
        <a:p>
          <a:endParaRPr lang="es-CO" dirty="0" smtClean="0"/>
        </a:p>
      </dgm:t>
    </dgm:pt>
    <dgm:pt modelId="{9972CF0E-D334-49DB-8FD9-5BF1730FD471}" type="parTrans" cxnId="{0F45DBE4-92F5-44D9-B197-F9E7328F2B57}">
      <dgm:prSet/>
      <dgm:spPr/>
      <dgm:t>
        <a:bodyPr/>
        <a:lstStyle/>
        <a:p>
          <a:endParaRPr lang="en-US"/>
        </a:p>
      </dgm:t>
    </dgm:pt>
    <dgm:pt modelId="{1A8567B3-23AB-46F2-A809-2EA9F0048079}" type="sibTrans" cxnId="{0F45DBE4-92F5-44D9-B197-F9E7328F2B57}">
      <dgm:prSet/>
      <dgm:spPr/>
      <dgm:t>
        <a:bodyPr/>
        <a:lstStyle/>
        <a:p>
          <a:endParaRPr lang="en-US"/>
        </a:p>
      </dgm:t>
    </dgm:pt>
    <dgm:pt modelId="{9BE8EA92-0BAC-40CE-AC7F-925249899766}">
      <dgm:prSet/>
      <dgm:spPr/>
      <dgm:t>
        <a:bodyPr/>
        <a:lstStyle/>
        <a:p>
          <a:r>
            <a:rPr lang="es-CO" dirty="0" smtClean="0"/>
            <a:t>3 – 5 </a:t>
          </a:r>
          <a:r>
            <a:rPr lang="es-CO" dirty="0" err="1" smtClean="0"/>
            <a:t>years</a:t>
          </a:r>
          <a:r>
            <a:rPr lang="es-CO" dirty="0" smtClean="0"/>
            <a:t> </a:t>
          </a:r>
          <a:endParaRPr lang="en-US" dirty="0"/>
        </a:p>
      </dgm:t>
    </dgm:pt>
    <dgm:pt modelId="{74FE8A87-B8F9-4A8D-99BD-6FCF2C99E33C}" type="parTrans" cxnId="{A606B753-3E86-4849-B2F2-B7035655E4E2}">
      <dgm:prSet/>
      <dgm:spPr/>
      <dgm:t>
        <a:bodyPr/>
        <a:lstStyle/>
        <a:p>
          <a:endParaRPr lang="en-US"/>
        </a:p>
      </dgm:t>
    </dgm:pt>
    <dgm:pt modelId="{EEB2841B-3F21-46D5-A6D5-2B9D3172B340}" type="sibTrans" cxnId="{A606B753-3E86-4849-B2F2-B7035655E4E2}">
      <dgm:prSet/>
      <dgm:spPr/>
      <dgm:t>
        <a:bodyPr/>
        <a:lstStyle/>
        <a:p>
          <a:endParaRPr lang="en-US"/>
        </a:p>
      </dgm:t>
    </dgm:pt>
    <dgm:pt modelId="{58251613-1703-4D95-9650-32CF16FD7ACE}" type="pres">
      <dgm:prSet presAssocID="{EC7FA8C0-A964-4D81-9065-150A287E230B}" presName="Name0" presStyleCnt="0">
        <dgm:presLayoutVars>
          <dgm:chMax val="5"/>
          <dgm:chPref val="5"/>
          <dgm:dir/>
          <dgm:animLvl val="lvl"/>
        </dgm:presLayoutVars>
      </dgm:prSet>
      <dgm:spPr/>
      <dgm:t>
        <a:bodyPr/>
        <a:lstStyle/>
        <a:p>
          <a:endParaRPr lang="en-US"/>
        </a:p>
      </dgm:t>
    </dgm:pt>
    <dgm:pt modelId="{3F3D5E8D-DD21-4E64-96DF-87CC0ABEC162}" type="pres">
      <dgm:prSet presAssocID="{4E23F7C1-46B9-4DAC-B5A6-F8E873DB09BC}" presName="parentText1" presStyleLbl="node1" presStyleIdx="0" presStyleCnt="3">
        <dgm:presLayoutVars>
          <dgm:chMax/>
          <dgm:chPref val="3"/>
          <dgm:bulletEnabled val="1"/>
        </dgm:presLayoutVars>
      </dgm:prSet>
      <dgm:spPr/>
      <dgm:t>
        <a:bodyPr/>
        <a:lstStyle/>
        <a:p>
          <a:endParaRPr lang="en-US"/>
        </a:p>
      </dgm:t>
    </dgm:pt>
    <dgm:pt modelId="{82496DDB-611B-4779-9B0B-D4C94BB1A64D}" type="pres">
      <dgm:prSet presAssocID="{4E23F7C1-46B9-4DAC-B5A6-F8E873DB09BC}" presName="childText1" presStyleLbl="solidAlignAcc1" presStyleIdx="0" presStyleCnt="3">
        <dgm:presLayoutVars>
          <dgm:chMax val="0"/>
          <dgm:chPref val="0"/>
          <dgm:bulletEnabled val="1"/>
        </dgm:presLayoutVars>
      </dgm:prSet>
      <dgm:spPr/>
      <dgm:t>
        <a:bodyPr/>
        <a:lstStyle/>
        <a:p>
          <a:endParaRPr lang="en-US"/>
        </a:p>
      </dgm:t>
    </dgm:pt>
    <dgm:pt modelId="{EF2A77CE-D348-4530-9ECE-9F55B16BC07D}" type="pres">
      <dgm:prSet presAssocID="{956049ED-65AD-4D19-89DD-7ED7775660B3}" presName="parentText2" presStyleLbl="node1" presStyleIdx="1" presStyleCnt="3">
        <dgm:presLayoutVars>
          <dgm:chMax/>
          <dgm:chPref val="3"/>
          <dgm:bulletEnabled val="1"/>
        </dgm:presLayoutVars>
      </dgm:prSet>
      <dgm:spPr/>
      <dgm:t>
        <a:bodyPr/>
        <a:lstStyle/>
        <a:p>
          <a:endParaRPr lang="en-US"/>
        </a:p>
      </dgm:t>
    </dgm:pt>
    <dgm:pt modelId="{A60DEEDA-D774-49E3-A2C5-A32D370EA212}" type="pres">
      <dgm:prSet presAssocID="{956049ED-65AD-4D19-89DD-7ED7775660B3}" presName="childText2" presStyleLbl="solidAlignAcc1" presStyleIdx="1" presStyleCnt="3">
        <dgm:presLayoutVars>
          <dgm:chMax val="0"/>
          <dgm:chPref val="0"/>
          <dgm:bulletEnabled val="1"/>
        </dgm:presLayoutVars>
      </dgm:prSet>
      <dgm:spPr/>
      <dgm:t>
        <a:bodyPr/>
        <a:lstStyle/>
        <a:p>
          <a:endParaRPr lang="en-US"/>
        </a:p>
      </dgm:t>
    </dgm:pt>
    <dgm:pt modelId="{C98F2344-2B7B-409A-ABC7-6B677123AC4D}" type="pres">
      <dgm:prSet presAssocID="{BA5E4F99-7165-496B-87E3-4BF06C90DC5F}" presName="parentText3" presStyleLbl="node1" presStyleIdx="2" presStyleCnt="3">
        <dgm:presLayoutVars>
          <dgm:chMax/>
          <dgm:chPref val="3"/>
          <dgm:bulletEnabled val="1"/>
        </dgm:presLayoutVars>
      </dgm:prSet>
      <dgm:spPr/>
      <dgm:t>
        <a:bodyPr/>
        <a:lstStyle/>
        <a:p>
          <a:endParaRPr lang="en-US"/>
        </a:p>
      </dgm:t>
    </dgm:pt>
    <dgm:pt modelId="{F70D5D58-13E8-44CE-ABAD-78B2BCD9AE44}" type="pres">
      <dgm:prSet presAssocID="{BA5E4F99-7165-496B-87E3-4BF06C90DC5F}" presName="childText3" presStyleLbl="solidAlignAcc1" presStyleIdx="2" presStyleCnt="3">
        <dgm:presLayoutVars>
          <dgm:chMax val="0"/>
          <dgm:chPref val="0"/>
          <dgm:bulletEnabled val="1"/>
        </dgm:presLayoutVars>
      </dgm:prSet>
      <dgm:spPr/>
      <dgm:t>
        <a:bodyPr/>
        <a:lstStyle/>
        <a:p>
          <a:endParaRPr lang="en-US"/>
        </a:p>
      </dgm:t>
    </dgm:pt>
  </dgm:ptLst>
  <dgm:cxnLst>
    <dgm:cxn modelId="{648C1193-109B-434D-8380-F99C8FB6C6AB}" srcId="{4E23F7C1-46B9-4DAC-B5A6-F8E873DB09BC}" destId="{4B602CB4-4BA3-4476-AB00-0232F2AD8911}" srcOrd="2" destOrd="0" parTransId="{C73AC62E-FB50-4F5C-A373-3C60C8E9F221}" sibTransId="{B9F8B2B4-30D7-4D30-BF9A-CA2328F4340D}"/>
    <dgm:cxn modelId="{5BA9FCD7-A1A2-48E7-88EB-215A1CF3D213}" srcId="{956049ED-65AD-4D19-89DD-7ED7775660B3}" destId="{684909FB-F77D-4CD7-BE70-1A0A667DC445}" srcOrd="0" destOrd="0" parTransId="{A579C5CC-C147-4917-AB3F-812EB7DF60E0}" sibTransId="{E66359FB-AF25-435C-A24B-CF8405AE3EDE}"/>
    <dgm:cxn modelId="{A606B753-3E86-4849-B2F2-B7035655E4E2}" srcId="{BA5E4F99-7165-496B-87E3-4BF06C90DC5F}" destId="{9BE8EA92-0BAC-40CE-AC7F-925249899766}" srcOrd="2" destOrd="0" parTransId="{74FE8A87-B8F9-4A8D-99BD-6FCF2C99E33C}" sibTransId="{EEB2841B-3F21-46D5-A6D5-2B9D3172B340}"/>
    <dgm:cxn modelId="{9997566C-6106-CE43-820D-51C6BDF517BC}" type="presOf" srcId="{C9723527-0490-4F7A-9A79-367D1A5BE0D3}" destId="{F70D5D58-13E8-44CE-ABAD-78B2BCD9AE44}" srcOrd="0" destOrd="0" presId="urn:microsoft.com/office/officeart/2009/3/layout/IncreasingArrowsProcess"/>
    <dgm:cxn modelId="{8C7F003A-EA4E-4FC2-9F61-94BD8123344E}" srcId="{EC7FA8C0-A964-4D81-9065-150A287E230B}" destId="{956049ED-65AD-4D19-89DD-7ED7775660B3}" srcOrd="1" destOrd="0" parTransId="{B4350B9E-F360-46C6-9D2C-DB2AA28E018B}" sibTransId="{0B504DD8-C0C7-47C7-97DB-252D57161242}"/>
    <dgm:cxn modelId="{B4FE4911-4BAA-E546-BE66-6B57ED4CD985}" type="presOf" srcId="{684909FB-F77D-4CD7-BE70-1A0A667DC445}" destId="{A60DEEDA-D774-49E3-A2C5-A32D370EA212}" srcOrd="0" destOrd="0" presId="urn:microsoft.com/office/officeart/2009/3/layout/IncreasingArrowsProcess"/>
    <dgm:cxn modelId="{9987815A-3C97-C24F-B90D-16BB80D8C937}" type="presOf" srcId="{29037013-E865-4C01-A703-FFE0013E053A}" destId="{82496DDB-611B-4779-9B0B-D4C94BB1A64D}" srcOrd="0" destOrd="0" presId="urn:microsoft.com/office/officeart/2009/3/layout/IncreasingArrowsProcess"/>
    <dgm:cxn modelId="{20FDD190-2E5A-5343-A190-7F8140CE2BB5}" type="presOf" srcId="{4E23F7C1-46B9-4DAC-B5A6-F8E873DB09BC}" destId="{3F3D5E8D-DD21-4E64-96DF-87CC0ABEC162}" srcOrd="0" destOrd="0" presId="urn:microsoft.com/office/officeart/2009/3/layout/IncreasingArrowsProcess"/>
    <dgm:cxn modelId="{23A13B15-9EB8-4F4D-9199-8E74037313A2}" srcId="{4E23F7C1-46B9-4DAC-B5A6-F8E873DB09BC}" destId="{29037013-E865-4C01-A703-FFE0013E053A}" srcOrd="0" destOrd="0" parTransId="{AA9B5B4B-D022-4A12-9C82-AB5A87DBC409}" sibTransId="{3E704EC7-3C17-4520-819A-262B3730030C}"/>
    <dgm:cxn modelId="{3E51912C-3E2A-41F2-8AFA-450E873516A7}" srcId="{956049ED-65AD-4D19-89DD-7ED7775660B3}" destId="{66510F0A-B124-4EDE-B64F-82634640BC92}" srcOrd="1" destOrd="0" parTransId="{3A53BA45-ACFB-418F-AFBF-4D4B46575D82}" sibTransId="{1C7178B6-1431-4CAF-AC9E-8CB89BF0F119}"/>
    <dgm:cxn modelId="{4FDDA28B-9141-4AA0-9053-453641A074F8}" srcId="{EC7FA8C0-A964-4D81-9065-150A287E230B}" destId="{BA5E4F99-7165-496B-87E3-4BF06C90DC5F}" srcOrd="2" destOrd="0" parTransId="{41BBD3BA-0C75-4E16-97F0-DBD6F47A81F8}" sibTransId="{27104ED7-6D68-4E98-994D-FE521D687D4D}"/>
    <dgm:cxn modelId="{AC698C63-2FBD-AA42-804E-1FB87F632300}" type="presOf" srcId="{13DE82BE-3A60-467D-A0DA-0CE43F1EB5FF}" destId="{A60DEEDA-D774-49E3-A2C5-A32D370EA212}" srcOrd="0" destOrd="2" presId="urn:microsoft.com/office/officeart/2009/3/layout/IncreasingArrowsProcess"/>
    <dgm:cxn modelId="{8850006A-F5F0-CB4D-B5F8-57A5D014A6EA}" type="presOf" srcId="{4B602CB4-4BA3-4476-AB00-0232F2AD8911}" destId="{82496DDB-611B-4779-9B0B-D4C94BB1A64D}" srcOrd="0" destOrd="2" presId="urn:microsoft.com/office/officeart/2009/3/layout/IncreasingArrowsProcess"/>
    <dgm:cxn modelId="{0296F411-3BA1-5747-A030-0AE8FE52F709}" type="presOf" srcId="{EC7FA8C0-A964-4D81-9065-150A287E230B}" destId="{58251613-1703-4D95-9650-32CF16FD7ACE}" srcOrd="0" destOrd="0" presId="urn:microsoft.com/office/officeart/2009/3/layout/IncreasingArrowsProcess"/>
    <dgm:cxn modelId="{2497E931-7627-0A4F-8FCF-E991DE4D8EDF}" type="presOf" srcId="{956049ED-65AD-4D19-89DD-7ED7775660B3}" destId="{EF2A77CE-D348-4530-9ECE-9F55B16BC07D}" srcOrd="0" destOrd="0" presId="urn:microsoft.com/office/officeart/2009/3/layout/IncreasingArrowsProcess"/>
    <dgm:cxn modelId="{297B4D95-F569-6842-97B2-718D19AF03FD}" type="presOf" srcId="{66510F0A-B124-4EDE-B64F-82634640BC92}" destId="{A60DEEDA-D774-49E3-A2C5-A32D370EA212}" srcOrd="0" destOrd="1" presId="urn:microsoft.com/office/officeart/2009/3/layout/IncreasingArrowsProcess"/>
    <dgm:cxn modelId="{C5AEACB3-2A88-1341-9A15-C1FCB517DC71}" type="presOf" srcId="{BA5E4F99-7165-496B-87E3-4BF06C90DC5F}" destId="{C98F2344-2B7B-409A-ABC7-6B677123AC4D}" srcOrd="0" destOrd="0" presId="urn:microsoft.com/office/officeart/2009/3/layout/IncreasingArrowsProcess"/>
    <dgm:cxn modelId="{0F45DBE4-92F5-44D9-B197-F9E7328F2B57}" srcId="{BA5E4F99-7165-496B-87E3-4BF06C90DC5F}" destId="{65FEB746-DD7E-4340-B010-0C626C9B11A9}" srcOrd="1" destOrd="0" parTransId="{9972CF0E-D334-49DB-8FD9-5BF1730FD471}" sibTransId="{1A8567B3-23AB-46F2-A809-2EA9F0048079}"/>
    <dgm:cxn modelId="{93273C8E-47A9-48C6-8DB0-3C0778BFC2A0}" srcId="{4E23F7C1-46B9-4DAC-B5A6-F8E873DB09BC}" destId="{2FD7BEF3-7294-4CCC-AFAF-675701098D55}" srcOrd="1" destOrd="0" parTransId="{F34561EB-3E32-4F16-AAE2-CC4C700316A5}" sibTransId="{163F172B-4EC0-450D-A448-03F64BF95831}"/>
    <dgm:cxn modelId="{C17806FA-ADEF-9444-B91A-3DE082491CB3}" type="presOf" srcId="{9BE8EA92-0BAC-40CE-AC7F-925249899766}" destId="{F70D5D58-13E8-44CE-ABAD-78B2BCD9AE44}" srcOrd="0" destOrd="2" presId="urn:microsoft.com/office/officeart/2009/3/layout/IncreasingArrowsProcess"/>
    <dgm:cxn modelId="{C6371596-FFC8-0540-A42E-E8239979290F}" type="presOf" srcId="{65FEB746-DD7E-4340-B010-0C626C9B11A9}" destId="{F70D5D58-13E8-44CE-ABAD-78B2BCD9AE44}" srcOrd="0" destOrd="1" presId="urn:microsoft.com/office/officeart/2009/3/layout/IncreasingArrowsProcess"/>
    <dgm:cxn modelId="{7B6EEE17-6AEF-4D27-9560-05AA89964A87}" srcId="{EC7FA8C0-A964-4D81-9065-150A287E230B}" destId="{4E23F7C1-46B9-4DAC-B5A6-F8E873DB09BC}" srcOrd="0" destOrd="0" parTransId="{E2A8C588-BADE-4A9A-A60B-DA98C9814351}" sibTransId="{3F288ED7-C568-4158-8D0A-960D89E03304}"/>
    <dgm:cxn modelId="{679B8A81-10C5-46F8-A03B-70DCE867817C}" srcId="{BA5E4F99-7165-496B-87E3-4BF06C90DC5F}" destId="{C9723527-0490-4F7A-9A79-367D1A5BE0D3}" srcOrd="0" destOrd="0" parTransId="{19036BDC-61D9-47EA-BD6E-02DC6A2DA3E9}" sibTransId="{BE31C057-4C1A-477E-964A-995F377BCFA8}"/>
    <dgm:cxn modelId="{CD7976BA-B6ED-45C0-8F5F-26087491A3BD}" srcId="{956049ED-65AD-4D19-89DD-7ED7775660B3}" destId="{13DE82BE-3A60-467D-A0DA-0CE43F1EB5FF}" srcOrd="2" destOrd="0" parTransId="{6152DFFB-10A2-457D-B1D1-6FE73D09CE74}" sibTransId="{D3534300-0141-41FA-A1F6-263C8128BA93}"/>
    <dgm:cxn modelId="{AE131C7C-F897-F249-9F3B-52311B78011F}" type="presOf" srcId="{2FD7BEF3-7294-4CCC-AFAF-675701098D55}" destId="{82496DDB-611B-4779-9B0B-D4C94BB1A64D}" srcOrd="0" destOrd="1" presId="urn:microsoft.com/office/officeart/2009/3/layout/IncreasingArrowsProcess"/>
    <dgm:cxn modelId="{3D800766-C9A4-6A44-8D1F-FDEF40C0F561}" type="presParOf" srcId="{58251613-1703-4D95-9650-32CF16FD7ACE}" destId="{3F3D5E8D-DD21-4E64-96DF-87CC0ABEC162}" srcOrd="0" destOrd="0" presId="urn:microsoft.com/office/officeart/2009/3/layout/IncreasingArrowsProcess"/>
    <dgm:cxn modelId="{790DC836-9A08-1C4D-957A-F82E5DDC6C91}" type="presParOf" srcId="{58251613-1703-4D95-9650-32CF16FD7ACE}" destId="{82496DDB-611B-4779-9B0B-D4C94BB1A64D}" srcOrd="1" destOrd="0" presId="urn:microsoft.com/office/officeart/2009/3/layout/IncreasingArrowsProcess"/>
    <dgm:cxn modelId="{66D2BC90-CD25-E94B-A195-4FA2C22902FA}" type="presParOf" srcId="{58251613-1703-4D95-9650-32CF16FD7ACE}" destId="{EF2A77CE-D348-4530-9ECE-9F55B16BC07D}" srcOrd="2" destOrd="0" presId="urn:microsoft.com/office/officeart/2009/3/layout/IncreasingArrowsProcess"/>
    <dgm:cxn modelId="{52FA0E10-BF32-6D47-93E7-C6F0DE98D030}" type="presParOf" srcId="{58251613-1703-4D95-9650-32CF16FD7ACE}" destId="{A60DEEDA-D774-49E3-A2C5-A32D370EA212}" srcOrd="3" destOrd="0" presId="urn:microsoft.com/office/officeart/2009/3/layout/IncreasingArrowsProcess"/>
    <dgm:cxn modelId="{C463E0AC-B547-1347-979D-2AA8CC2C1923}" type="presParOf" srcId="{58251613-1703-4D95-9650-32CF16FD7ACE}" destId="{C98F2344-2B7B-409A-ABC7-6B677123AC4D}" srcOrd="4" destOrd="0" presId="urn:microsoft.com/office/officeart/2009/3/layout/IncreasingArrowsProcess"/>
    <dgm:cxn modelId="{2722DAE0-E2F3-594D-BBB4-1155F79B5C48}" type="presParOf" srcId="{58251613-1703-4D95-9650-32CF16FD7ACE}" destId="{F70D5D58-13E8-44CE-ABAD-78B2BCD9AE44}" srcOrd="5" destOrd="0" presId="urn:microsoft.com/office/officeart/2009/3/layout/IncreasingArrowsProcess"/>
  </dgm:cxnLst>
  <dgm:bg/>
  <dgm:whole/>
  <dgm:extLst>
    <a:ext uri="http://schemas.microsoft.com/office/drawing/2008/diagram">
      <dsp:dataModelExt xmlns:dsp="http://schemas.microsoft.com/office/drawing/2008/diagram" relId="rId15" minVer="http://schemas.openxmlformats.org/drawingml/2006/diagram"/>
    </a:ext>
    <a:ext uri="{C62137D5-CB1D-491B-B009-E17868A290BF}">
      <dgm14:recolorImg xmlns:dgm14="http://schemas.microsoft.com/office/drawing/2010/diagram" val="1"/>
    </a:ext>
  </dgm:extLst>
</dgm:dataModel>
</file>

<file path=ppt/diagrams/data9.xml><?xml version="1.0" encoding="utf-8"?>
<dgm:dataModel xmlns:dgm="http://schemas.openxmlformats.org/drawingml/2006/diagram" xmlns:a="http://schemas.openxmlformats.org/drawingml/2006/main">
  <dgm:ptLst>
    <dgm:pt modelId="{EC7FA8C0-A964-4D81-9065-150A287E230B}" type="doc">
      <dgm:prSet loTypeId="urn:microsoft.com/office/officeart/2009/3/layout/IncreasingArrowsProcess" loCatId="process" qsTypeId="urn:microsoft.com/office/officeart/2005/8/quickstyle/simple1" qsCatId="simple" csTypeId="urn:microsoft.com/office/officeart/2005/8/colors/colorful3" csCatId="colorful" phldr="1"/>
      <dgm:spPr/>
      <dgm:t>
        <a:bodyPr/>
        <a:lstStyle/>
        <a:p>
          <a:endParaRPr lang="en-US"/>
        </a:p>
      </dgm:t>
    </dgm:pt>
    <dgm:pt modelId="{4E23F7C1-46B9-4DAC-B5A6-F8E873DB09BC}">
      <dgm:prSet phldrT="[Texto]"/>
      <dgm:spPr/>
      <dgm:t>
        <a:bodyPr/>
        <a:lstStyle/>
        <a:p>
          <a:r>
            <a:rPr lang="es-CO" dirty="0" err="1" smtClean="0"/>
            <a:t>Undergraduate</a:t>
          </a:r>
          <a:endParaRPr lang="en-US" dirty="0"/>
        </a:p>
      </dgm:t>
    </dgm:pt>
    <dgm:pt modelId="{E2A8C588-BADE-4A9A-A60B-DA98C9814351}" type="parTrans" cxnId="{7B6EEE17-6AEF-4D27-9560-05AA89964A87}">
      <dgm:prSet/>
      <dgm:spPr/>
      <dgm:t>
        <a:bodyPr/>
        <a:lstStyle/>
        <a:p>
          <a:endParaRPr lang="en-US"/>
        </a:p>
      </dgm:t>
    </dgm:pt>
    <dgm:pt modelId="{3F288ED7-C568-4158-8D0A-960D89E03304}" type="sibTrans" cxnId="{7B6EEE17-6AEF-4D27-9560-05AA89964A87}">
      <dgm:prSet/>
      <dgm:spPr/>
      <dgm:t>
        <a:bodyPr/>
        <a:lstStyle/>
        <a:p>
          <a:endParaRPr lang="en-US"/>
        </a:p>
      </dgm:t>
    </dgm:pt>
    <dgm:pt modelId="{29037013-E865-4C01-A703-FFE0013E053A}">
      <dgm:prSet phldrT="[Texto]" custT="1"/>
      <dgm:spPr/>
      <dgm:t>
        <a:bodyPr/>
        <a:lstStyle/>
        <a:p>
          <a:r>
            <a:rPr lang="es-CO" sz="1000" dirty="0" err="1" smtClean="0"/>
            <a:t>Duration</a:t>
          </a:r>
          <a:r>
            <a:rPr lang="es-CO" sz="1000" dirty="0" smtClean="0"/>
            <a:t>: 5-7 </a:t>
          </a:r>
          <a:r>
            <a:rPr lang="es-CO" sz="1000" dirty="0" err="1" smtClean="0"/>
            <a:t>years</a:t>
          </a:r>
          <a:endParaRPr lang="es-CO" sz="1000" dirty="0" smtClean="0"/>
        </a:p>
        <a:p>
          <a:endParaRPr lang="es-CO" sz="1000" dirty="0" smtClean="0"/>
        </a:p>
        <a:p>
          <a:r>
            <a:rPr lang="es-CO" sz="1000" dirty="0" err="1" smtClean="0"/>
            <a:t>Tittle</a:t>
          </a:r>
          <a:r>
            <a:rPr lang="es-CO" sz="1000" dirty="0" smtClean="0"/>
            <a:t>: </a:t>
          </a:r>
          <a:r>
            <a:rPr lang="es-CO" sz="1000" dirty="0" err="1" smtClean="0"/>
            <a:t>Graduate</a:t>
          </a:r>
          <a:r>
            <a:rPr lang="es-CO" sz="1000" dirty="0" smtClean="0"/>
            <a:t> </a:t>
          </a:r>
          <a:endParaRPr lang="en-US" sz="1000" dirty="0"/>
        </a:p>
      </dgm:t>
    </dgm:pt>
    <dgm:pt modelId="{AA9B5B4B-D022-4A12-9C82-AB5A87DBC409}" type="parTrans" cxnId="{23A13B15-9EB8-4F4D-9199-8E74037313A2}">
      <dgm:prSet/>
      <dgm:spPr/>
      <dgm:t>
        <a:bodyPr/>
        <a:lstStyle/>
        <a:p>
          <a:endParaRPr lang="en-US"/>
        </a:p>
      </dgm:t>
    </dgm:pt>
    <dgm:pt modelId="{3E704EC7-3C17-4520-819A-262B3730030C}" type="sibTrans" cxnId="{23A13B15-9EB8-4F4D-9199-8E74037313A2}">
      <dgm:prSet/>
      <dgm:spPr/>
      <dgm:t>
        <a:bodyPr/>
        <a:lstStyle/>
        <a:p>
          <a:endParaRPr lang="en-US"/>
        </a:p>
      </dgm:t>
    </dgm:pt>
    <dgm:pt modelId="{956049ED-65AD-4D19-89DD-7ED7775660B3}">
      <dgm:prSet phldrT="[Texto]"/>
      <dgm:spPr/>
      <dgm:t>
        <a:bodyPr/>
        <a:lstStyle/>
        <a:p>
          <a:r>
            <a:rPr lang="es-CO" dirty="0" err="1" smtClean="0"/>
            <a:t>Postgraduate</a:t>
          </a:r>
          <a:endParaRPr lang="en-US" dirty="0"/>
        </a:p>
      </dgm:t>
    </dgm:pt>
    <dgm:pt modelId="{B4350B9E-F360-46C6-9D2C-DB2AA28E018B}" type="parTrans" cxnId="{8C7F003A-EA4E-4FC2-9F61-94BD8123344E}">
      <dgm:prSet/>
      <dgm:spPr/>
      <dgm:t>
        <a:bodyPr/>
        <a:lstStyle/>
        <a:p>
          <a:endParaRPr lang="en-US"/>
        </a:p>
      </dgm:t>
    </dgm:pt>
    <dgm:pt modelId="{0B504DD8-C0C7-47C7-97DB-252D57161242}" type="sibTrans" cxnId="{8C7F003A-EA4E-4FC2-9F61-94BD8123344E}">
      <dgm:prSet/>
      <dgm:spPr/>
      <dgm:t>
        <a:bodyPr/>
        <a:lstStyle/>
        <a:p>
          <a:endParaRPr lang="en-US"/>
        </a:p>
      </dgm:t>
    </dgm:pt>
    <dgm:pt modelId="{684909FB-F77D-4CD7-BE70-1A0A667DC445}">
      <dgm:prSet phldrT="[Texto]" custT="1"/>
      <dgm:spPr/>
      <dgm:t>
        <a:bodyPr/>
        <a:lstStyle/>
        <a:p>
          <a:r>
            <a:rPr lang="es-CO" sz="1000" dirty="0" err="1" smtClean="0"/>
            <a:t>Duration</a:t>
          </a:r>
          <a:r>
            <a:rPr lang="es-CO" sz="1000" dirty="0" smtClean="0"/>
            <a:t> </a:t>
          </a:r>
          <a:r>
            <a:rPr lang="es-CO" sz="1000" dirty="0" err="1" smtClean="0"/>
            <a:t>Specialization</a:t>
          </a:r>
          <a:r>
            <a:rPr lang="es-CO" sz="1000" dirty="0" smtClean="0"/>
            <a:t>:</a:t>
          </a:r>
          <a:endParaRPr lang="en-US" sz="1000" dirty="0"/>
        </a:p>
      </dgm:t>
    </dgm:pt>
    <dgm:pt modelId="{A579C5CC-C147-4917-AB3F-812EB7DF60E0}" type="parTrans" cxnId="{5BA9FCD7-A1A2-48E7-88EB-215A1CF3D213}">
      <dgm:prSet/>
      <dgm:spPr/>
      <dgm:t>
        <a:bodyPr/>
        <a:lstStyle/>
        <a:p>
          <a:endParaRPr lang="en-US"/>
        </a:p>
      </dgm:t>
    </dgm:pt>
    <dgm:pt modelId="{E66359FB-AF25-435C-A24B-CF8405AE3EDE}" type="sibTrans" cxnId="{5BA9FCD7-A1A2-48E7-88EB-215A1CF3D213}">
      <dgm:prSet/>
      <dgm:spPr/>
      <dgm:t>
        <a:bodyPr/>
        <a:lstStyle/>
        <a:p>
          <a:endParaRPr lang="en-US"/>
        </a:p>
      </dgm:t>
    </dgm:pt>
    <dgm:pt modelId="{BA5E4F99-7165-496B-87E3-4BF06C90DC5F}">
      <dgm:prSet phldrT="[Texto]"/>
      <dgm:spPr/>
      <dgm:t>
        <a:bodyPr/>
        <a:lstStyle/>
        <a:p>
          <a:r>
            <a:rPr lang="es-CO" dirty="0" err="1" smtClean="0"/>
            <a:t>Posgraduate</a:t>
          </a:r>
          <a:endParaRPr lang="en-US" dirty="0"/>
        </a:p>
      </dgm:t>
    </dgm:pt>
    <dgm:pt modelId="{41BBD3BA-0C75-4E16-97F0-DBD6F47A81F8}" type="parTrans" cxnId="{4FDDA28B-9141-4AA0-9053-453641A074F8}">
      <dgm:prSet/>
      <dgm:spPr/>
      <dgm:t>
        <a:bodyPr/>
        <a:lstStyle/>
        <a:p>
          <a:endParaRPr lang="en-US"/>
        </a:p>
      </dgm:t>
    </dgm:pt>
    <dgm:pt modelId="{27104ED7-6D68-4E98-994D-FE521D687D4D}" type="sibTrans" cxnId="{4FDDA28B-9141-4AA0-9053-453641A074F8}">
      <dgm:prSet/>
      <dgm:spPr/>
      <dgm:t>
        <a:bodyPr/>
        <a:lstStyle/>
        <a:p>
          <a:endParaRPr lang="en-US"/>
        </a:p>
      </dgm:t>
    </dgm:pt>
    <dgm:pt modelId="{C9723527-0490-4F7A-9A79-367D1A5BE0D3}">
      <dgm:prSet phldrT="[Texto]" custT="1"/>
      <dgm:spPr/>
      <dgm:t>
        <a:bodyPr/>
        <a:lstStyle/>
        <a:p>
          <a:endParaRPr lang="en-US" sz="1000" dirty="0"/>
        </a:p>
      </dgm:t>
    </dgm:pt>
    <dgm:pt modelId="{19036BDC-61D9-47EA-BD6E-02DC6A2DA3E9}" type="parTrans" cxnId="{679B8A81-10C5-46F8-A03B-70DCE867817C}">
      <dgm:prSet/>
      <dgm:spPr/>
      <dgm:t>
        <a:bodyPr/>
        <a:lstStyle/>
        <a:p>
          <a:endParaRPr lang="en-US"/>
        </a:p>
      </dgm:t>
    </dgm:pt>
    <dgm:pt modelId="{BE31C057-4C1A-477E-964A-995F377BCFA8}" type="sibTrans" cxnId="{679B8A81-10C5-46F8-A03B-70DCE867817C}">
      <dgm:prSet/>
      <dgm:spPr/>
      <dgm:t>
        <a:bodyPr/>
        <a:lstStyle/>
        <a:p>
          <a:endParaRPr lang="en-US"/>
        </a:p>
      </dgm:t>
    </dgm:pt>
    <dgm:pt modelId="{247E900F-D919-4F0B-9159-29EF3A76AC78}">
      <dgm:prSet custT="1"/>
      <dgm:spPr/>
      <dgm:t>
        <a:bodyPr/>
        <a:lstStyle/>
        <a:p>
          <a:r>
            <a:rPr lang="es-CO" sz="1000" dirty="0" smtClean="0"/>
            <a:t>1 </a:t>
          </a:r>
          <a:r>
            <a:rPr lang="es-CO" sz="1000" dirty="0" err="1" smtClean="0"/>
            <a:t>year</a:t>
          </a:r>
          <a:endParaRPr lang="es-CO" sz="1000" dirty="0" smtClean="0"/>
        </a:p>
      </dgm:t>
    </dgm:pt>
    <dgm:pt modelId="{BCC9E1E9-19F6-474B-B6FD-B6BAB86061BB}" type="parTrans" cxnId="{4125B1CB-8CC1-4C42-8CE4-97083495C9FA}">
      <dgm:prSet/>
      <dgm:spPr/>
      <dgm:t>
        <a:bodyPr/>
        <a:lstStyle/>
        <a:p>
          <a:endParaRPr lang="en-US"/>
        </a:p>
      </dgm:t>
    </dgm:pt>
    <dgm:pt modelId="{CE2C1FB3-42DD-4B7B-A4D7-AF84E08B4614}" type="sibTrans" cxnId="{4125B1CB-8CC1-4C42-8CE4-97083495C9FA}">
      <dgm:prSet/>
      <dgm:spPr/>
      <dgm:t>
        <a:bodyPr/>
        <a:lstStyle/>
        <a:p>
          <a:endParaRPr lang="en-US"/>
        </a:p>
      </dgm:t>
    </dgm:pt>
    <dgm:pt modelId="{72EB5A3D-3D8C-490B-9C20-38AD7C550AD6}">
      <dgm:prSet custT="1"/>
      <dgm:spPr/>
      <dgm:t>
        <a:bodyPr/>
        <a:lstStyle/>
        <a:p>
          <a:r>
            <a:rPr lang="es-CO" sz="1000" dirty="0" err="1" smtClean="0"/>
            <a:t>Duration</a:t>
          </a:r>
          <a:r>
            <a:rPr lang="es-CO" sz="1000" dirty="0" smtClean="0"/>
            <a:t> </a:t>
          </a:r>
          <a:r>
            <a:rPr lang="es-CO" sz="1000" dirty="0" err="1" smtClean="0"/>
            <a:t>Master´s</a:t>
          </a:r>
          <a:r>
            <a:rPr lang="es-CO" sz="1000" dirty="0" smtClean="0"/>
            <a:t>: 2 – 3 </a:t>
          </a:r>
          <a:r>
            <a:rPr lang="es-CO" sz="1000" dirty="0" err="1" smtClean="0"/>
            <a:t>years</a:t>
          </a:r>
          <a:endParaRPr lang="en-US" sz="1000" dirty="0"/>
        </a:p>
      </dgm:t>
    </dgm:pt>
    <dgm:pt modelId="{AFF178DE-3337-4788-A585-AC23250EA8EE}" type="parTrans" cxnId="{65BFBCAA-DAF6-451F-8132-4C5412676438}">
      <dgm:prSet/>
      <dgm:spPr/>
      <dgm:t>
        <a:bodyPr/>
        <a:lstStyle/>
        <a:p>
          <a:endParaRPr lang="en-US"/>
        </a:p>
      </dgm:t>
    </dgm:pt>
    <dgm:pt modelId="{530A0389-743C-4043-B10E-B029BBD1A9A1}" type="sibTrans" cxnId="{65BFBCAA-DAF6-451F-8132-4C5412676438}">
      <dgm:prSet/>
      <dgm:spPr/>
      <dgm:t>
        <a:bodyPr/>
        <a:lstStyle/>
        <a:p>
          <a:endParaRPr lang="en-US"/>
        </a:p>
      </dgm:t>
    </dgm:pt>
    <dgm:pt modelId="{80101976-CEA2-4CD6-83D7-DBC1620F3D2F}">
      <dgm:prSet custT="1"/>
      <dgm:spPr/>
      <dgm:t>
        <a:bodyPr/>
        <a:lstStyle/>
        <a:p>
          <a:r>
            <a:rPr lang="es-CO" sz="1000" dirty="0" err="1" smtClean="0"/>
            <a:t>Duration</a:t>
          </a:r>
          <a:r>
            <a:rPr lang="es-CO" sz="1000" dirty="0" smtClean="0"/>
            <a:t> PhD </a:t>
          </a:r>
          <a:r>
            <a:rPr lang="es-CO" sz="1000" dirty="0" err="1" smtClean="0"/>
            <a:t>or</a:t>
          </a:r>
          <a:r>
            <a:rPr lang="es-CO" sz="1000" dirty="0" smtClean="0"/>
            <a:t> </a:t>
          </a:r>
          <a:r>
            <a:rPr lang="es-CO" sz="1000" dirty="0" err="1" smtClean="0"/>
            <a:t>Docorate</a:t>
          </a:r>
          <a:r>
            <a:rPr lang="es-CO" sz="1000" dirty="0" smtClean="0"/>
            <a:t>:</a:t>
          </a:r>
        </a:p>
      </dgm:t>
    </dgm:pt>
    <dgm:pt modelId="{62BF9D5D-3AB2-4A88-AF06-DEDDBC9F5A1F}" type="parTrans" cxnId="{4F40F1F4-D9DB-45D4-A41E-88D72A6B7CBA}">
      <dgm:prSet/>
      <dgm:spPr/>
      <dgm:t>
        <a:bodyPr/>
        <a:lstStyle/>
        <a:p>
          <a:endParaRPr lang="en-US"/>
        </a:p>
      </dgm:t>
    </dgm:pt>
    <dgm:pt modelId="{D1DAF600-58A2-44EB-BAB4-9E497964CA82}" type="sibTrans" cxnId="{4F40F1F4-D9DB-45D4-A41E-88D72A6B7CBA}">
      <dgm:prSet/>
      <dgm:spPr/>
      <dgm:t>
        <a:bodyPr/>
        <a:lstStyle/>
        <a:p>
          <a:endParaRPr lang="en-US"/>
        </a:p>
      </dgm:t>
    </dgm:pt>
    <dgm:pt modelId="{1568C90B-5E9B-47C1-8679-7653D0FAD2F6}">
      <dgm:prSet custT="1"/>
      <dgm:spPr/>
      <dgm:t>
        <a:bodyPr/>
        <a:lstStyle/>
        <a:p>
          <a:endParaRPr lang="es-CO" sz="1000" dirty="0" smtClean="0"/>
        </a:p>
      </dgm:t>
    </dgm:pt>
    <dgm:pt modelId="{AEB2EB0E-FBD7-4E6B-A323-120A6D187682}" type="parTrans" cxnId="{9C4A046B-851B-4CBF-8E61-F3A1BB0068FF}">
      <dgm:prSet/>
      <dgm:spPr/>
      <dgm:t>
        <a:bodyPr/>
        <a:lstStyle/>
        <a:p>
          <a:endParaRPr lang="en-US"/>
        </a:p>
      </dgm:t>
    </dgm:pt>
    <dgm:pt modelId="{2032DC70-D7EB-4BFE-8E00-AAD7BDE19467}" type="sibTrans" cxnId="{9C4A046B-851B-4CBF-8E61-F3A1BB0068FF}">
      <dgm:prSet/>
      <dgm:spPr/>
      <dgm:t>
        <a:bodyPr/>
        <a:lstStyle/>
        <a:p>
          <a:endParaRPr lang="en-US"/>
        </a:p>
      </dgm:t>
    </dgm:pt>
    <dgm:pt modelId="{BE6D332C-4539-4DD1-B433-27AA6730C9CD}">
      <dgm:prSet custT="1"/>
      <dgm:spPr/>
      <dgm:t>
        <a:bodyPr/>
        <a:lstStyle/>
        <a:p>
          <a:r>
            <a:rPr lang="es-CO" sz="1000" dirty="0" smtClean="0"/>
            <a:t>3 – 5 </a:t>
          </a:r>
          <a:r>
            <a:rPr lang="es-CO" sz="1000" dirty="0" err="1" smtClean="0"/>
            <a:t>years</a:t>
          </a:r>
          <a:r>
            <a:rPr lang="es-CO" sz="1000" dirty="0" smtClean="0"/>
            <a:t> </a:t>
          </a:r>
          <a:endParaRPr lang="en-US" sz="1000" dirty="0"/>
        </a:p>
      </dgm:t>
    </dgm:pt>
    <dgm:pt modelId="{57719CB0-6058-4B28-A85A-93F9BFD8DFD4}" type="parTrans" cxnId="{90B75741-9585-4B3C-9FBF-ADF1A8AF2D95}">
      <dgm:prSet/>
      <dgm:spPr/>
      <dgm:t>
        <a:bodyPr/>
        <a:lstStyle/>
        <a:p>
          <a:endParaRPr lang="en-US"/>
        </a:p>
      </dgm:t>
    </dgm:pt>
    <dgm:pt modelId="{67B263B8-202C-4B38-ABCE-E61684B79376}" type="sibTrans" cxnId="{90B75741-9585-4B3C-9FBF-ADF1A8AF2D95}">
      <dgm:prSet/>
      <dgm:spPr/>
      <dgm:t>
        <a:bodyPr/>
        <a:lstStyle/>
        <a:p>
          <a:endParaRPr lang="en-US"/>
        </a:p>
      </dgm:t>
    </dgm:pt>
    <dgm:pt modelId="{434AD192-235A-4B2C-8AA4-A8ED51971208}">
      <dgm:prSet phldrT="[Texto]"/>
      <dgm:spPr/>
      <dgm:t>
        <a:bodyPr/>
        <a:lstStyle/>
        <a:p>
          <a:endParaRPr lang="en-US" sz="800" dirty="0"/>
        </a:p>
      </dgm:t>
    </dgm:pt>
    <dgm:pt modelId="{BB81BCEE-D5AE-4D3B-94BC-27C61665DE0F}" type="parTrans" cxnId="{12ECF863-A234-43C6-B810-F7481B2ADD3A}">
      <dgm:prSet/>
      <dgm:spPr/>
      <dgm:t>
        <a:bodyPr/>
        <a:lstStyle/>
        <a:p>
          <a:endParaRPr lang="en-US"/>
        </a:p>
      </dgm:t>
    </dgm:pt>
    <dgm:pt modelId="{EDF0942D-A071-4AF5-B47B-FC9DACBB7B57}" type="sibTrans" cxnId="{12ECF863-A234-43C6-B810-F7481B2ADD3A}">
      <dgm:prSet/>
      <dgm:spPr/>
      <dgm:t>
        <a:bodyPr/>
        <a:lstStyle/>
        <a:p>
          <a:endParaRPr lang="en-US"/>
        </a:p>
      </dgm:t>
    </dgm:pt>
    <dgm:pt modelId="{58251613-1703-4D95-9650-32CF16FD7ACE}" type="pres">
      <dgm:prSet presAssocID="{EC7FA8C0-A964-4D81-9065-150A287E230B}" presName="Name0" presStyleCnt="0">
        <dgm:presLayoutVars>
          <dgm:chMax val="5"/>
          <dgm:chPref val="5"/>
          <dgm:dir/>
          <dgm:animLvl val="lvl"/>
        </dgm:presLayoutVars>
      </dgm:prSet>
      <dgm:spPr/>
      <dgm:t>
        <a:bodyPr/>
        <a:lstStyle/>
        <a:p>
          <a:endParaRPr lang="en-US"/>
        </a:p>
      </dgm:t>
    </dgm:pt>
    <dgm:pt modelId="{3F3D5E8D-DD21-4E64-96DF-87CC0ABEC162}" type="pres">
      <dgm:prSet presAssocID="{4E23F7C1-46B9-4DAC-B5A6-F8E873DB09BC}" presName="parentText1" presStyleLbl="node1" presStyleIdx="0" presStyleCnt="3">
        <dgm:presLayoutVars>
          <dgm:chMax/>
          <dgm:chPref val="3"/>
          <dgm:bulletEnabled val="1"/>
        </dgm:presLayoutVars>
      </dgm:prSet>
      <dgm:spPr/>
      <dgm:t>
        <a:bodyPr/>
        <a:lstStyle/>
        <a:p>
          <a:endParaRPr lang="en-US"/>
        </a:p>
      </dgm:t>
    </dgm:pt>
    <dgm:pt modelId="{82496DDB-611B-4779-9B0B-D4C94BB1A64D}" type="pres">
      <dgm:prSet presAssocID="{4E23F7C1-46B9-4DAC-B5A6-F8E873DB09BC}" presName="childText1" presStyleLbl="solidAlignAcc1" presStyleIdx="0" presStyleCnt="3">
        <dgm:presLayoutVars>
          <dgm:chMax val="0"/>
          <dgm:chPref val="0"/>
          <dgm:bulletEnabled val="1"/>
        </dgm:presLayoutVars>
      </dgm:prSet>
      <dgm:spPr/>
      <dgm:t>
        <a:bodyPr/>
        <a:lstStyle/>
        <a:p>
          <a:endParaRPr lang="en-US"/>
        </a:p>
      </dgm:t>
    </dgm:pt>
    <dgm:pt modelId="{EF2A77CE-D348-4530-9ECE-9F55B16BC07D}" type="pres">
      <dgm:prSet presAssocID="{956049ED-65AD-4D19-89DD-7ED7775660B3}" presName="parentText2" presStyleLbl="node1" presStyleIdx="1" presStyleCnt="3">
        <dgm:presLayoutVars>
          <dgm:chMax/>
          <dgm:chPref val="3"/>
          <dgm:bulletEnabled val="1"/>
        </dgm:presLayoutVars>
      </dgm:prSet>
      <dgm:spPr/>
      <dgm:t>
        <a:bodyPr/>
        <a:lstStyle/>
        <a:p>
          <a:endParaRPr lang="en-US"/>
        </a:p>
      </dgm:t>
    </dgm:pt>
    <dgm:pt modelId="{A60DEEDA-D774-49E3-A2C5-A32D370EA212}" type="pres">
      <dgm:prSet presAssocID="{956049ED-65AD-4D19-89DD-7ED7775660B3}" presName="childText2" presStyleLbl="solidAlignAcc1" presStyleIdx="1" presStyleCnt="3">
        <dgm:presLayoutVars>
          <dgm:chMax val="0"/>
          <dgm:chPref val="0"/>
          <dgm:bulletEnabled val="1"/>
        </dgm:presLayoutVars>
      </dgm:prSet>
      <dgm:spPr/>
      <dgm:t>
        <a:bodyPr/>
        <a:lstStyle/>
        <a:p>
          <a:endParaRPr lang="en-US"/>
        </a:p>
      </dgm:t>
    </dgm:pt>
    <dgm:pt modelId="{C98F2344-2B7B-409A-ABC7-6B677123AC4D}" type="pres">
      <dgm:prSet presAssocID="{BA5E4F99-7165-496B-87E3-4BF06C90DC5F}" presName="parentText3" presStyleLbl="node1" presStyleIdx="2" presStyleCnt="3">
        <dgm:presLayoutVars>
          <dgm:chMax/>
          <dgm:chPref val="3"/>
          <dgm:bulletEnabled val="1"/>
        </dgm:presLayoutVars>
      </dgm:prSet>
      <dgm:spPr/>
      <dgm:t>
        <a:bodyPr/>
        <a:lstStyle/>
        <a:p>
          <a:endParaRPr lang="en-US"/>
        </a:p>
      </dgm:t>
    </dgm:pt>
    <dgm:pt modelId="{F70D5D58-13E8-44CE-ABAD-78B2BCD9AE44}" type="pres">
      <dgm:prSet presAssocID="{BA5E4F99-7165-496B-87E3-4BF06C90DC5F}" presName="childText3" presStyleLbl="solidAlignAcc1" presStyleIdx="2" presStyleCnt="3">
        <dgm:presLayoutVars>
          <dgm:chMax val="0"/>
          <dgm:chPref val="0"/>
          <dgm:bulletEnabled val="1"/>
        </dgm:presLayoutVars>
      </dgm:prSet>
      <dgm:spPr/>
      <dgm:t>
        <a:bodyPr/>
        <a:lstStyle/>
        <a:p>
          <a:endParaRPr lang="en-US"/>
        </a:p>
      </dgm:t>
    </dgm:pt>
  </dgm:ptLst>
  <dgm:cxnLst>
    <dgm:cxn modelId="{EB570322-E407-DE46-B68F-A81B2F2BCFD2}" type="presOf" srcId="{684909FB-F77D-4CD7-BE70-1A0A667DC445}" destId="{A60DEEDA-D774-49E3-A2C5-A32D370EA212}" srcOrd="0" destOrd="0" presId="urn:microsoft.com/office/officeart/2009/3/layout/IncreasingArrowsProcess"/>
    <dgm:cxn modelId="{40489AE9-6E67-5744-A1C3-CFDE9FB1B2B1}" type="presOf" srcId="{80101976-CEA2-4CD6-83D7-DBC1620F3D2F}" destId="{F70D5D58-13E8-44CE-ABAD-78B2BCD9AE44}" srcOrd="0" destOrd="1" presId="urn:microsoft.com/office/officeart/2009/3/layout/IncreasingArrowsProcess"/>
    <dgm:cxn modelId="{129CF664-182D-1347-AFA7-19DF8CD254F3}" type="presOf" srcId="{BE6D332C-4539-4DD1-B433-27AA6730C9CD}" destId="{F70D5D58-13E8-44CE-ABAD-78B2BCD9AE44}" srcOrd="0" destOrd="3" presId="urn:microsoft.com/office/officeart/2009/3/layout/IncreasingArrowsProcess"/>
    <dgm:cxn modelId="{5BA9FCD7-A1A2-48E7-88EB-215A1CF3D213}" srcId="{956049ED-65AD-4D19-89DD-7ED7775660B3}" destId="{684909FB-F77D-4CD7-BE70-1A0A667DC445}" srcOrd="0" destOrd="0" parTransId="{A579C5CC-C147-4917-AB3F-812EB7DF60E0}" sibTransId="{E66359FB-AF25-435C-A24B-CF8405AE3EDE}"/>
    <dgm:cxn modelId="{490EDF76-276A-B74A-8198-B393174A18FB}" type="presOf" srcId="{434AD192-235A-4B2C-8AA4-A8ED51971208}" destId="{F70D5D58-13E8-44CE-ABAD-78B2BCD9AE44}" srcOrd="0" destOrd="4" presId="urn:microsoft.com/office/officeart/2009/3/layout/IncreasingArrowsProcess"/>
    <dgm:cxn modelId="{8C7F003A-EA4E-4FC2-9F61-94BD8123344E}" srcId="{EC7FA8C0-A964-4D81-9065-150A287E230B}" destId="{956049ED-65AD-4D19-89DD-7ED7775660B3}" srcOrd="1" destOrd="0" parTransId="{B4350B9E-F360-46C6-9D2C-DB2AA28E018B}" sibTransId="{0B504DD8-C0C7-47C7-97DB-252D57161242}"/>
    <dgm:cxn modelId="{7B6918E6-631E-8549-919D-FF8925A52348}" type="presOf" srcId="{29037013-E865-4C01-A703-FFE0013E053A}" destId="{82496DDB-611B-4779-9B0B-D4C94BB1A64D}" srcOrd="0" destOrd="0" presId="urn:microsoft.com/office/officeart/2009/3/layout/IncreasingArrowsProcess"/>
    <dgm:cxn modelId="{9C4A046B-851B-4CBF-8E61-F3A1BB0068FF}" srcId="{BA5E4F99-7165-496B-87E3-4BF06C90DC5F}" destId="{1568C90B-5E9B-47C1-8679-7653D0FAD2F6}" srcOrd="2" destOrd="0" parTransId="{AEB2EB0E-FBD7-4E6B-A323-120A6D187682}" sibTransId="{2032DC70-D7EB-4BFE-8E00-AAD7BDE19467}"/>
    <dgm:cxn modelId="{65BFBCAA-DAF6-451F-8132-4C5412676438}" srcId="{956049ED-65AD-4D19-89DD-7ED7775660B3}" destId="{72EB5A3D-3D8C-490B-9C20-38AD7C550AD6}" srcOrd="2" destOrd="0" parTransId="{AFF178DE-3337-4788-A585-AC23250EA8EE}" sibTransId="{530A0389-743C-4043-B10E-B029BBD1A9A1}"/>
    <dgm:cxn modelId="{23A13B15-9EB8-4F4D-9199-8E74037313A2}" srcId="{4E23F7C1-46B9-4DAC-B5A6-F8E873DB09BC}" destId="{29037013-E865-4C01-A703-FFE0013E053A}" srcOrd="0" destOrd="0" parTransId="{AA9B5B4B-D022-4A12-9C82-AB5A87DBC409}" sibTransId="{3E704EC7-3C17-4520-819A-262B3730030C}"/>
    <dgm:cxn modelId="{BD80D795-AD42-A747-BCE4-7EC5079E8789}" type="presOf" srcId="{EC7FA8C0-A964-4D81-9065-150A287E230B}" destId="{58251613-1703-4D95-9650-32CF16FD7ACE}" srcOrd="0" destOrd="0" presId="urn:microsoft.com/office/officeart/2009/3/layout/IncreasingArrowsProcess"/>
    <dgm:cxn modelId="{7F9350A8-A4AD-F443-A6A2-6899B5B6B302}" type="presOf" srcId="{1568C90B-5E9B-47C1-8679-7653D0FAD2F6}" destId="{F70D5D58-13E8-44CE-ABAD-78B2BCD9AE44}" srcOrd="0" destOrd="2" presId="urn:microsoft.com/office/officeart/2009/3/layout/IncreasingArrowsProcess"/>
    <dgm:cxn modelId="{148F355E-B5AE-4E4A-ABA4-DF2FD0AB9F4A}" type="presOf" srcId="{72EB5A3D-3D8C-490B-9C20-38AD7C550AD6}" destId="{A60DEEDA-D774-49E3-A2C5-A32D370EA212}" srcOrd="0" destOrd="2" presId="urn:microsoft.com/office/officeart/2009/3/layout/IncreasingArrowsProcess"/>
    <dgm:cxn modelId="{D15F324A-0335-8543-8FD4-A68AD6916259}" type="presOf" srcId="{247E900F-D919-4F0B-9159-29EF3A76AC78}" destId="{A60DEEDA-D774-49E3-A2C5-A32D370EA212}" srcOrd="0" destOrd="1" presId="urn:microsoft.com/office/officeart/2009/3/layout/IncreasingArrowsProcess"/>
    <dgm:cxn modelId="{12ECF863-A234-43C6-B810-F7481B2ADD3A}" srcId="{BA5E4F99-7165-496B-87E3-4BF06C90DC5F}" destId="{434AD192-235A-4B2C-8AA4-A8ED51971208}" srcOrd="4" destOrd="0" parTransId="{BB81BCEE-D5AE-4D3B-94BC-27C61665DE0F}" sibTransId="{EDF0942D-A071-4AF5-B47B-FC9DACBB7B57}"/>
    <dgm:cxn modelId="{9624DA84-0EAA-3A42-BF62-BD51A0587340}" type="presOf" srcId="{C9723527-0490-4F7A-9A79-367D1A5BE0D3}" destId="{F70D5D58-13E8-44CE-ABAD-78B2BCD9AE44}" srcOrd="0" destOrd="0" presId="urn:microsoft.com/office/officeart/2009/3/layout/IncreasingArrowsProcess"/>
    <dgm:cxn modelId="{4FDDA28B-9141-4AA0-9053-453641A074F8}" srcId="{EC7FA8C0-A964-4D81-9065-150A287E230B}" destId="{BA5E4F99-7165-496B-87E3-4BF06C90DC5F}" srcOrd="2" destOrd="0" parTransId="{41BBD3BA-0C75-4E16-97F0-DBD6F47A81F8}" sibTransId="{27104ED7-6D68-4E98-994D-FE521D687D4D}"/>
    <dgm:cxn modelId="{F80DB428-6DF8-774F-A41E-B6CC4CB7EC93}" type="presOf" srcId="{BA5E4F99-7165-496B-87E3-4BF06C90DC5F}" destId="{C98F2344-2B7B-409A-ABC7-6B677123AC4D}" srcOrd="0" destOrd="0" presId="urn:microsoft.com/office/officeart/2009/3/layout/IncreasingArrowsProcess"/>
    <dgm:cxn modelId="{90B75741-9585-4B3C-9FBF-ADF1A8AF2D95}" srcId="{BA5E4F99-7165-496B-87E3-4BF06C90DC5F}" destId="{BE6D332C-4539-4DD1-B433-27AA6730C9CD}" srcOrd="3" destOrd="0" parTransId="{57719CB0-6058-4B28-A85A-93F9BFD8DFD4}" sibTransId="{67B263B8-202C-4B38-ABCE-E61684B79376}"/>
    <dgm:cxn modelId="{4F40F1F4-D9DB-45D4-A41E-88D72A6B7CBA}" srcId="{BA5E4F99-7165-496B-87E3-4BF06C90DC5F}" destId="{80101976-CEA2-4CD6-83D7-DBC1620F3D2F}" srcOrd="1" destOrd="0" parTransId="{62BF9D5D-3AB2-4A88-AF06-DEDDBC9F5A1F}" sibTransId="{D1DAF600-58A2-44EB-BAB4-9E497964CA82}"/>
    <dgm:cxn modelId="{7B6EEE17-6AEF-4D27-9560-05AA89964A87}" srcId="{EC7FA8C0-A964-4D81-9065-150A287E230B}" destId="{4E23F7C1-46B9-4DAC-B5A6-F8E873DB09BC}" srcOrd="0" destOrd="0" parTransId="{E2A8C588-BADE-4A9A-A60B-DA98C9814351}" sibTransId="{3F288ED7-C568-4158-8D0A-960D89E03304}"/>
    <dgm:cxn modelId="{4125B1CB-8CC1-4C42-8CE4-97083495C9FA}" srcId="{956049ED-65AD-4D19-89DD-7ED7775660B3}" destId="{247E900F-D919-4F0B-9159-29EF3A76AC78}" srcOrd="1" destOrd="0" parTransId="{BCC9E1E9-19F6-474B-B6FD-B6BAB86061BB}" sibTransId="{CE2C1FB3-42DD-4B7B-A4D7-AF84E08B4614}"/>
    <dgm:cxn modelId="{679B8A81-10C5-46F8-A03B-70DCE867817C}" srcId="{BA5E4F99-7165-496B-87E3-4BF06C90DC5F}" destId="{C9723527-0490-4F7A-9A79-367D1A5BE0D3}" srcOrd="0" destOrd="0" parTransId="{19036BDC-61D9-47EA-BD6E-02DC6A2DA3E9}" sibTransId="{BE31C057-4C1A-477E-964A-995F377BCFA8}"/>
    <dgm:cxn modelId="{76F247C9-9032-8644-A158-9AE920E8AD1A}" type="presOf" srcId="{956049ED-65AD-4D19-89DD-7ED7775660B3}" destId="{EF2A77CE-D348-4530-9ECE-9F55B16BC07D}" srcOrd="0" destOrd="0" presId="urn:microsoft.com/office/officeart/2009/3/layout/IncreasingArrowsProcess"/>
    <dgm:cxn modelId="{5F3F4EBE-1FE2-FF47-8C99-8DF616A08F9E}" type="presOf" srcId="{4E23F7C1-46B9-4DAC-B5A6-F8E873DB09BC}" destId="{3F3D5E8D-DD21-4E64-96DF-87CC0ABEC162}" srcOrd="0" destOrd="0" presId="urn:microsoft.com/office/officeart/2009/3/layout/IncreasingArrowsProcess"/>
    <dgm:cxn modelId="{FB13755E-342C-5A40-912D-D59752EE040D}" type="presParOf" srcId="{58251613-1703-4D95-9650-32CF16FD7ACE}" destId="{3F3D5E8D-DD21-4E64-96DF-87CC0ABEC162}" srcOrd="0" destOrd="0" presId="urn:microsoft.com/office/officeart/2009/3/layout/IncreasingArrowsProcess"/>
    <dgm:cxn modelId="{FC98E7A6-50C9-E94D-9D62-6EED2F3F5F88}" type="presParOf" srcId="{58251613-1703-4D95-9650-32CF16FD7ACE}" destId="{82496DDB-611B-4779-9B0B-D4C94BB1A64D}" srcOrd="1" destOrd="0" presId="urn:microsoft.com/office/officeart/2009/3/layout/IncreasingArrowsProcess"/>
    <dgm:cxn modelId="{38C4AD6C-E4A9-5443-8B9D-01A775C000EC}" type="presParOf" srcId="{58251613-1703-4D95-9650-32CF16FD7ACE}" destId="{EF2A77CE-D348-4530-9ECE-9F55B16BC07D}" srcOrd="2" destOrd="0" presId="urn:microsoft.com/office/officeart/2009/3/layout/IncreasingArrowsProcess"/>
    <dgm:cxn modelId="{D1F095AC-89CB-C441-9099-9D67DE112CE3}" type="presParOf" srcId="{58251613-1703-4D95-9650-32CF16FD7ACE}" destId="{A60DEEDA-D774-49E3-A2C5-A32D370EA212}" srcOrd="3" destOrd="0" presId="urn:microsoft.com/office/officeart/2009/3/layout/IncreasingArrowsProcess"/>
    <dgm:cxn modelId="{49810F16-5897-0E45-AAA7-A461FB7659FD}" type="presParOf" srcId="{58251613-1703-4D95-9650-32CF16FD7ACE}" destId="{C98F2344-2B7B-409A-ABC7-6B677123AC4D}" srcOrd="4" destOrd="0" presId="urn:microsoft.com/office/officeart/2009/3/layout/IncreasingArrowsProcess"/>
    <dgm:cxn modelId="{E52A84EC-7249-2B4A-8BFD-7E236AE0A1EE}" type="presParOf" srcId="{58251613-1703-4D95-9650-32CF16FD7ACE}" destId="{F70D5D58-13E8-44CE-ABAD-78B2BCD9AE44}" srcOrd="5" destOrd="0" presId="urn:microsoft.com/office/officeart/2009/3/layout/IncreasingArrowsProcess"/>
  </dgm:cxnLst>
  <dgm:bg/>
  <dgm:whole/>
  <dgm:extLst>
    <a:ext uri="http://schemas.microsoft.com/office/drawing/2008/diagram">
      <dsp:dataModelExt xmlns:dsp="http://schemas.microsoft.com/office/drawing/2008/diagram" relId="rId20"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714E8A-AAFB-460A-8B79-0AB2DBD869D5}">
      <dsp:nvSpPr>
        <dsp:cNvPr id="0" name=""/>
        <dsp:cNvSpPr/>
      </dsp:nvSpPr>
      <dsp:spPr>
        <a:xfrm>
          <a:off x="3366063" y="2312428"/>
          <a:ext cx="2712374" cy="2712374"/>
        </a:xfrm>
        <a:prstGeom prst="gear9">
          <a:avLst/>
        </a:prstGeom>
        <a:solidFill>
          <a:schemeClr val="accent4">
            <a:shade val="80000"/>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CO" sz="1200" kern="1200" dirty="0" smtClean="0">
              <a:solidFill>
                <a:schemeClr val="bg1"/>
              </a:solidFill>
            </a:rPr>
            <a:t>International research collaboration and international agreements</a:t>
          </a:r>
        </a:p>
        <a:p>
          <a:pPr lvl="0" algn="ctr" defTabSz="533400">
            <a:lnSpc>
              <a:spcPct val="90000"/>
            </a:lnSpc>
            <a:spcBef>
              <a:spcPct val="0"/>
            </a:spcBef>
            <a:spcAft>
              <a:spcPct val="35000"/>
            </a:spcAft>
          </a:pPr>
          <a:r>
            <a:rPr lang="es-CO" sz="1200" kern="1200" dirty="0" smtClean="0">
              <a:solidFill>
                <a:schemeClr val="bg1"/>
              </a:solidFill>
            </a:rPr>
            <a:t>HUMAN RESOURCES</a:t>
          </a:r>
          <a:endParaRPr lang="en-US" sz="1200" kern="1200" dirty="0">
            <a:solidFill>
              <a:schemeClr val="bg1"/>
            </a:solidFill>
          </a:endParaRPr>
        </a:p>
      </dsp:txBody>
      <dsp:txXfrm>
        <a:off x="3911371" y="2947789"/>
        <a:ext cx="1621758" cy="1394216"/>
      </dsp:txXfrm>
    </dsp:sp>
    <dsp:sp modelId="{2895677B-8A38-4BD4-ABB9-CB214DDDA220}">
      <dsp:nvSpPr>
        <dsp:cNvPr id="0" name=""/>
        <dsp:cNvSpPr/>
      </dsp:nvSpPr>
      <dsp:spPr>
        <a:xfrm>
          <a:off x="1320626" y="1475202"/>
          <a:ext cx="2548704" cy="2404682"/>
        </a:xfrm>
        <a:prstGeom prst="gear6">
          <a:avLst/>
        </a:prstGeom>
        <a:solidFill>
          <a:schemeClr val="accent4">
            <a:shade val="80000"/>
            <a:hueOff val="71895"/>
            <a:satOff val="-5598"/>
            <a:lumOff val="16298"/>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err="1" smtClean="0">
              <a:solidFill>
                <a:schemeClr val="tx1"/>
              </a:solidFill>
            </a:rPr>
            <a:t>Internationalisation</a:t>
          </a:r>
          <a:r>
            <a:rPr lang="en-US" sz="1600" kern="1200" dirty="0" smtClean="0">
              <a:solidFill>
                <a:schemeClr val="tx1"/>
              </a:solidFill>
            </a:rPr>
            <a:t> of the </a:t>
          </a:r>
          <a:r>
            <a:rPr lang="en-US" sz="1600" kern="1200" dirty="0" smtClean="0">
              <a:solidFill>
                <a:schemeClr val="tx1"/>
              </a:solidFill>
            </a:rPr>
            <a:t>curriculum</a:t>
          </a:r>
        </a:p>
        <a:p>
          <a:pPr lvl="0" algn="ctr" defTabSz="711200">
            <a:lnSpc>
              <a:spcPct val="90000"/>
            </a:lnSpc>
            <a:spcBef>
              <a:spcPct val="0"/>
            </a:spcBef>
            <a:spcAft>
              <a:spcPct val="35000"/>
            </a:spcAft>
          </a:pPr>
          <a:r>
            <a:rPr lang="en-US" sz="1600" kern="1200" dirty="0" smtClean="0">
              <a:solidFill>
                <a:schemeClr val="tx1"/>
              </a:solidFill>
            </a:rPr>
            <a:t>………..</a:t>
          </a:r>
          <a:endParaRPr lang="en-US" sz="1600" kern="1200" dirty="0">
            <a:solidFill>
              <a:schemeClr val="tx1"/>
            </a:solidFill>
          </a:endParaRPr>
        </a:p>
      </dsp:txBody>
      <dsp:txXfrm>
        <a:off x="1946947" y="2084247"/>
        <a:ext cx="1296062" cy="1186592"/>
      </dsp:txXfrm>
    </dsp:sp>
    <dsp:sp modelId="{10324106-BA61-4687-9F6E-AC72950864DC}">
      <dsp:nvSpPr>
        <dsp:cNvPr id="0" name=""/>
        <dsp:cNvSpPr/>
      </dsp:nvSpPr>
      <dsp:spPr>
        <a:xfrm rot="20700000">
          <a:off x="2679494" y="174565"/>
          <a:ext cx="2359455" cy="2204458"/>
        </a:xfrm>
        <a:prstGeom prst="gear6">
          <a:avLst/>
        </a:prstGeom>
        <a:solidFill>
          <a:schemeClr val="accent4">
            <a:shade val="80000"/>
            <a:hueOff val="143790"/>
            <a:satOff val="-11197"/>
            <a:lumOff val="32597"/>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CO" sz="1400" kern="1200" dirty="0" smtClean="0">
              <a:solidFill>
                <a:schemeClr val="tx1"/>
              </a:solidFill>
            </a:rPr>
            <a:t>Outgoing mobility and opportunities for students and faculty</a:t>
          </a:r>
        </a:p>
        <a:p>
          <a:pPr lvl="0" algn="ctr" defTabSz="622300">
            <a:lnSpc>
              <a:spcPct val="90000"/>
            </a:lnSpc>
            <a:spcBef>
              <a:spcPct val="0"/>
            </a:spcBef>
            <a:spcAft>
              <a:spcPct val="35000"/>
            </a:spcAft>
          </a:pPr>
          <a:r>
            <a:rPr lang="es-CO" sz="1400" kern="1200" dirty="0" smtClean="0">
              <a:solidFill>
                <a:schemeClr val="tx1"/>
              </a:solidFill>
            </a:rPr>
            <a:t>INCLUSION</a:t>
          </a:r>
        </a:p>
        <a:p>
          <a:pPr lvl="0" algn="ctr" defTabSz="622300">
            <a:lnSpc>
              <a:spcPct val="90000"/>
            </a:lnSpc>
            <a:spcBef>
              <a:spcPct val="0"/>
            </a:spcBef>
            <a:spcAft>
              <a:spcPct val="35000"/>
            </a:spcAft>
          </a:pPr>
          <a:r>
            <a:rPr lang="es-CO" sz="1400" kern="1200" dirty="0" smtClean="0">
              <a:solidFill>
                <a:schemeClr val="tx1"/>
              </a:solidFill>
            </a:rPr>
            <a:t>Equity</a:t>
          </a:r>
          <a:endParaRPr lang="en-US" sz="1400" kern="1200" dirty="0">
            <a:solidFill>
              <a:schemeClr val="tx1"/>
            </a:solidFill>
          </a:endParaRPr>
        </a:p>
      </dsp:txBody>
      <dsp:txXfrm rot="-20700000">
        <a:off x="3206185" y="648874"/>
        <a:ext cx="1306073" cy="1255840"/>
      </dsp:txXfrm>
    </dsp:sp>
    <dsp:sp modelId="{65A50DED-2B5E-4A10-9182-35D986B38A93}">
      <dsp:nvSpPr>
        <dsp:cNvPr id="0" name=""/>
        <dsp:cNvSpPr/>
      </dsp:nvSpPr>
      <dsp:spPr>
        <a:xfrm>
          <a:off x="3165677" y="1898469"/>
          <a:ext cx="3471839" cy="3471839"/>
        </a:xfrm>
        <a:prstGeom prst="circularArrow">
          <a:avLst>
            <a:gd name="adj1" fmla="val 4688"/>
            <a:gd name="adj2" fmla="val 299029"/>
            <a:gd name="adj3" fmla="val 2531343"/>
            <a:gd name="adj4" fmla="val 15828960"/>
            <a:gd name="adj5" fmla="val 5469"/>
          </a:avLst>
        </a:prstGeom>
        <a:solidFill>
          <a:schemeClr val="accent4">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444E8C3-F26B-4DA5-833C-4020586D4621}">
      <dsp:nvSpPr>
        <dsp:cNvPr id="0" name=""/>
        <dsp:cNvSpPr/>
      </dsp:nvSpPr>
      <dsp:spPr>
        <a:xfrm>
          <a:off x="1176616" y="1187165"/>
          <a:ext cx="2522508" cy="2522508"/>
        </a:xfrm>
        <a:prstGeom prst="leftCircularArrow">
          <a:avLst>
            <a:gd name="adj1" fmla="val 6452"/>
            <a:gd name="adj2" fmla="val 429999"/>
            <a:gd name="adj3" fmla="val 10489124"/>
            <a:gd name="adj4" fmla="val 14837806"/>
            <a:gd name="adj5" fmla="val 7527"/>
          </a:avLst>
        </a:prstGeom>
        <a:solidFill>
          <a:schemeClr val="accent4">
            <a:shade val="90000"/>
            <a:hueOff val="72129"/>
            <a:satOff val="-5533"/>
            <a:lumOff val="1535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07B8699-97AE-474D-9E39-2A93A926B08F}">
      <dsp:nvSpPr>
        <dsp:cNvPr id="0" name=""/>
        <dsp:cNvSpPr/>
      </dsp:nvSpPr>
      <dsp:spPr>
        <a:xfrm rot="2961764">
          <a:off x="2445759" y="-116111"/>
          <a:ext cx="2719771" cy="2719771"/>
        </a:xfrm>
        <a:prstGeom prst="circularArrow">
          <a:avLst>
            <a:gd name="adj1" fmla="val 5984"/>
            <a:gd name="adj2" fmla="val 394124"/>
            <a:gd name="adj3" fmla="val 13313824"/>
            <a:gd name="adj4" fmla="val 10508221"/>
            <a:gd name="adj5" fmla="val 6981"/>
          </a:avLst>
        </a:prstGeom>
        <a:solidFill>
          <a:schemeClr val="accent4">
            <a:shade val="90000"/>
            <a:hueOff val="144259"/>
            <a:satOff val="-11065"/>
            <a:lumOff val="3071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C1ECB4-35D1-4B6C-B3E0-B650331AEF8B}">
      <dsp:nvSpPr>
        <dsp:cNvPr id="0" name=""/>
        <dsp:cNvSpPr/>
      </dsp:nvSpPr>
      <dsp:spPr>
        <a:xfrm>
          <a:off x="0" y="0"/>
          <a:ext cx="4104456" cy="3816405"/>
        </a:xfrm>
        <a:prstGeom prst="pie">
          <a:avLst>
            <a:gd name="adj1" fmla="val 5400000"/>
            <a:gd name="adj2" fmla="val 16200000"/>
          </a:avLst>
        </a:prstGeom>
        <a:solidFill>
          <a:schemeClr val="accent1">
            <a:shade val="80000"/>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C6B9B1-A340-4837-8B7D-E938B4EB42E9}">
      <dsp:nvSpPr>
        <dsp:cNvPr id="0" name=""/>
        <dsp:cNvSpPr/>
      </dsp:nvSpPr>
      <dsp:spPr>
        <a:xfrm>
          <a:off x="2052228" y="0"/>
          <a:ext cx="5220580" cy="4104456"/>
        </a:xfrm>
        <a:prstGeom prst="rect">
          <a:avLst/>
        </a:prstGeom>
        <a:solidFill>
          <a:schemeClr val="lt1">
            <a:alpha val="90000"/>
            <a:hueOff val="0"/>
            <a:satOff val="0"/>
            <a:lumOff val="0"/>
            <a:alphaOff val="0"/>
          </a:schemeClr>
        </a:solidFill>
        <a:ln w="2642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s-CO" sz="1800" b="1" kern="1200" dirty="0" smtClean="0"/>
            <a:t>1. </a:t>
          </a:r>
          <a:r>
            <a:rPr lang="en-US" sz="1800" kern="1200" dirty="0" smtClean="0"/>
            <a:t>Platform of Student Mobility and Academic of the Pacific Alliance</a:t>
          </a:r>
          <a:endParaRPr lang="en-US" sz="1800" kern="1200" dirty="0"/>
        </a:p>
      </dsp:txBody>
      <dsp:txXfrm>
        <a:off x="2052228" y="0"/>
        <a:ext cx="5220580" cy="1231339"/>
      </dsp:txXfrm>
    </dsp:sp>
    <dsp:sp modelId="{0303DB93-F4D9-4A85-A3D4-B127B2B29525}">
      <dsp:nvSpPr>
        <dsp:cNvPr id="0" name=""/>
        <dsp:cNvSpPr/>
      </dsp:nvSpPr>
      <dsp:spPr>
        <a:xfrm>
          <a:off x="718281" y="1231339"/>
          <a:ext cx="2667893" cy="2667893"/>
        </a:xfrm>
        <a:prstGeom prst="pie">
          <a:avLst>
            <a:gd name="adj1" fmla="val 5400000"/>
            <a:gd name="adj2" fmla="val 16200000"/>
          </a:avLst>
        </a:prstGeom>
        <a:solidFill>
          <a:schemeClr val="accent1">
            <a:shade val="80000"/>
            <a:hueOff val="0"/>
            <a:satOff val="-28108"/>
            <a:lumOff val="18498"/>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A3C14A8-9421-4F67-A8BE-CEF1EBF4CE76}">
      <dsp:nvSpPr>
        <dsp:cNvPr id="0" name=""/>
        <dsp:cNvSpPr/>
      </dsp:nvSpPr>
      <dsp:spPr>
        <a:xfrm>
          <a:off x="2052228" y="1231339"/>
          <a:ext cx="5220580" cy="2667893"/>
        </a:xfrm>
        <a:prstGeom prst="rect">
          <a:avLst/>
        </a:prstGeom>
        <a:solidFill>
          <a:schemeClr val="lt1">
            <a:alpha val="90000"/>
            <a:hueOff val="0"/>
            <a:satOff val="0"/>
            <a:lumOff val="0"/>
            <a:alphaOff val="0"/>
          </a:schemeClr>
        </a:solidFill>
        <a:ln w="26425" cap="flat" cmpd="sng" algn="ctr">
          <a:solidFill>
            <a:schemeClr val="accent1">
              <a:shade val="80000"/>
              <a:hueOff val="0"/>
              <a:satOff val="-28108"/>
              <a:lumOff val="1849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s-CO" sz="1800" b="1" kern="1200" dirty="0" smtClean="0"/>
            <a:t>2. </a:t>
          </a:r>
          <a:r>
            <a:rPr lang="en-US" sz="1800" b="0" kern="1200" dirty="0" smtClean="0"/>
            <a:t>Scientific Research Network on Climate Change</a:t>
          </a:r>
          <a:endParaRPr lang="en-US" sz="1800" b="0" kern="1200" dirty="0"/>
        </a:p>
      </dsp:txBody>
      <dsp:txXfrm>
        <a:off x="2052228" y="1231339"/>
        <a:ext cx="5220580" cy="1231335"/>
      </dsp:txXfrm>
    </dsp:sp>
    <dsp:sp modelId="{0A0C729C-E2C7-4AE8-A9CA-4DAFDB7F0062}">
      <dsp:nvSpPr>
        <dsp:cNvPr id="0" name=""/>
        <dsp:cNvSpPr/>
      </dsp:nvSpPr>
      <dsp:spPr>
        <a:xfrm>
          <a:off x="1436560" y="2462674"/>
          <a:ext cx="1231335" cy="1231335"/>
        </a:xfrm>
        <a:prstGeom prst="pie">
          <a:avLst>
            <a:gd name="adj1" fmla="val 5400000"/>
            <a:gd name="adj2" fmla="val 16200000"/>
          </a:avLst>
        </a:prstGeom>
        <a:solidFill>
          <a:schemeClr val="accent1">
            <a:shade val="80000"/>
            <a:hueOff val="0"/>
            <a:satOff val="-56215"/>
            <a:lumOff val="36995"/>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1ED8981-8A48-4BAE-ADA5-E77307C7F56F}">
      <dsp:nvSpPr>
        <dsp:cNvPr id="0" name=""/>
        <dsp:cNvSpPr/>
      </dsp:nvSpPr>
      <dsp:spPr>
        <a:xfrm>
          <a:off x="2052228" y="2462674"/>
          <a:ext cx="5220580" cy="1231335"/>
        </a:xfrm>
        <a:prstGeom prst="rect">
          <a:avLst/>
        </a:prstGeom>
        <a:solidFill>
          <a:schemeClr val="lt1">
            <a:alpha val="90000"/>
            <a:hueOff val="0"/>
            <a:satOff val="0"/>
            <a:lumOff val="0"/>
            <a:alphaOff val="0"/>
          </a:schemeClr>
        </a:solidFill>
        <a:ln w="26425" cap="flat" cmpd="sng" algn="ctr">
          <a:solidFill>
            <a:schemeClr val="accent1">
              <a:shade val="80000"/>
              <a:hueOff val="0"/>
              <a:satOff val="-56215"/>
              <a:lumOff val="3699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s-CO" sz="1800" b="1" kern="1200" dirty="0" smtClean="0"/>
            <a:t>3. </a:t>
          </a:r>
          <a:r>
            <a:rPr lang="en-US" sz="1800" b="0" kern="1200" dirty="0" smtClean="0"/>
            <a:t>Synergy between the countries of the Pacific Alliance to improve the competitiveness of micro, small and medium enterprises.</a:t>
          </a:r>
          <a:endParaRPr lang="en-US" sz="1800" b="0" kern="1200" dirty="0"/>
        </a:p>
      </dsp:txBody>
      <dsp:txXfrm>
        <a:off x="2052228" y="2462674"/>
        <a:ext cx="5220580" cy="123133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F6DB5A-954E-46E4-AC50-7EC25C50B13D}">
      <dsp:nvSpPr>
        <dsp:cNvPr id="0" name=""/>
        <dsp:cNvSpPr/>
      </dsp:nvSpPr>
      <dsp:spPr>
        <a:xfrm>
          <a:off x="2448274" y="2296514"/>
          <a:ext cx="2088226" cy="1967548"/>
        </a:xfrm>
        <a:prstGeom prst="ellipse">
          <a:avLst/>
        </a:prstGeom>
        <a:solidFill>
          <a:schemeClr val="accent1">
            <a:shade val="60000"/>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Cooperation Fund of the Pacific Alliance</a:t>
          </a:r>
          <a:endParaRPr lang="en-US" sz="2000" kern="1200" dirty="0"/>
        </a:p>
      </dsp:txBody>
      <dsp:txXfrm>
        <a:off x="2754088" y="2584655"/>
        <a:ext cx="1476598" cy="1391266"/>
      </dsp:txXfrm>
    </dsp:sp>
    <dsp:sp modelId="{E5E60878-3086-480A-BC65-ADA4DAE51F35}">
      <dsp:nvSpPr>
        <dsp:cNvPr id="0" name=""/>
        <dsp:cNvSpPr/>
      </dsp:nvSpPr>
      <dsp:spPr>
        <a:xfrm rot="11700000">
          <a:off x="870449" y="2517555"/>
          <a:ext cx="1556654" cy="537478"/>
        </a:xfrm>
        <a:prstGeom prst="leftArrow">
          <a:avLst>
            <a:gd name="adj1" fmla="val 60000"/>
            <a:gd name="adj2" fmla="val 50000"/>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1AF5EC5-2955-4A37-A1C7-CAC1BEDDD861}">
      <dsp:nvSpPr>
        <dsp:cNvPr id="0" name=""/>
        <dsp:cNvSpPr/>
      </dsp:nvSpPr>
      <dsp:spPr>
        <a:xfrm>
          <a:off x="1173" y="1868210"/>
          <a:ext cx="1791595" cy="1433276"/>
        </a:xfrm>
        <a:prstGeom prst="roundRect">
          <a:avLst>
            <a:gd name="adj" fmla="val 10000"/>
          </a:avLst>
        </a:prstGeom>
        <a:solidFill>
          <a:schemeClr val="accent1">
            <a:shade val="50000"/>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kern="1200" dirty="0" smtClean="0"/>
            <a:t>Environment and climate change</a:t>
          </a:r>
          <a:endParaRPr lang="en-US" sz="2000" kern="1200" dirty="0"/>
        </a:p>
      </dsp:txBody>
      <dsp:txXfrm>
        <a:off x="43152" y="1910189"/>
        <a:ext cx="1707637" cy="1349318"/>
      </dsp:txXfrm>
    </dsp:sp>
    <dsp:sp modelId="{6EE9415D-7271-4722-A464-3A3F238421FE}">
      <dsp:nvSpPr>
        <dsp:cNvPr id="0" name=""/>
        <dsp:cNvSpPr/>
      </dsp:nvSpPr>
      <dsp:spPr>
        <a:xfrm rot="14700000">
          <a:off x="1894900" y="1301398"/>
          <a:ext cx="1600062" cy="537478"/>
        </a:xfrm>
        <a:prstGeom prst="leftArrow">
          <a:avLst>
            <a:gd name="adj1" fmla="val 60000"/>
            <a:gd name="adj2" fmla="val 50000"/>
          </a:avLst>
        </a:prstGeom>
        <a:solidFill>
          <a:schemeClr val="accent1">
            <a:shade val="90000"/>
            <a:hueOff val="0"/>
            <a:satOff val="-29766"/>
            <a:lumOff val="2262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686CF28-8CC6-4A17-9331-1A3AA34E0670}">
      <dsp:nvSpPr>
        <dsp:cNvPr id="0" name=""/>
        <dsp:cNvSpPr/>
      </dsp:nvSpPr>
      <dsp:spPr>
        <a:xfrm>
          <a:off x="1461026" y="128425"/>
          <a:ext cx="1791595" cy="1433276"/>
        </a:xfrm>
        <a:prstGeom prst="roundRect">
          <a:avLst>
            <a:gd name="adj" fmla="val 10000"/>
          </a:avLst>
        </a:prstGeom>
        <a:solidFill>
          <a:schemeClr val="accent1">
            <a:shade val="50000"/>
            <a:hueOff val="0"/>
            <a:satOff val="-29416"/>
            <a:lumOff val="25668"/>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kern="1200" dirty="0" smtClean="0"/>
            <a:t>Innovation, Science and Technology</a:t>
          </a:r>
          <a:endParaRPr lang="en-US" sz="2000" kern="1200" dirty="0"/>
        </a:p>
      </dsp:txBody>
      <dsp:txXfrm>
        <a:off x="1503005" y="170404"/>
        <a:ext cx="1707637" cy="1349318"/>
      </dsp:txXfrm>
    </dsp:sp>
    <dsp:sp modelId="{45E671BA-AAEB-44DD-96DE-855BBB17D36A}">
      <dsp:nvSpPr>
        <dsp:cNvPr id="0" name=""/>
        <dsp:cNvSpPr/>
      </dsp:nvSpPr>
      <dsp:spPr>
        <a:xfrm rot="17684043">
          <a:off x="3467544" y="1270806"/>
          <a:ext cx="1653499" cy="537478"/>
        </a:xfrm>
        <a:prstGeom prst="leftArrow">
          <a:avLst>
            <a:gd name="adj1" fmla="val 60000"/>
            <a:gd name="adj2" fmla="val 50000"/>
          </a:avLst>
        </a:prstGeom>
        <a:solidFill>
          <a:schemeClr val="accent1">
            <a:shade val="90000"/>
            <a:hueOff val="0"/>
            <a:satOff val="-59533"/>
            <a:lumOff val="4524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FC90ED2-5DE1-439E-97FA-F76A7E60DB3B}">
      <dsp:nvSpPr>
        <dsp:cNvPr id="0" name=""/>
        <dsp:cNvSpPr/>
      </dsp:nvSpPr>
      <dsp:spPr>
        <a:xfrm>
          <a:off x="3744414" y="72003"/>
          <a:ext cx="1791595" cy="1433276"/>
        </a:xfrm>
        <a:prstGeom prst="roundRect">
          <a:avLst>
            <a:gd name="adj" fmla="val 10000"/>
          </a:avLst>
        </a:prstGeom>
        <a:solidFill>
          <a:schemeClr val="accent1">
            <a:shade val="50000"/>
            <a:hueOff val="0"/>
            <a:satOff val="-58832"/>
            <a:lumOff val="51335"/>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kern="1200" dirty="0" smtClean="0"/>
            <a:t>Micro, Small and Medium Enterprises</a:t>
          </a:r>
          <a:endParaRPr lang="en-US" sz="2000" kern="1200" dirty="0"/>
        </a:p>
      </dsp:txBody>
      <dsp:txXfrm>
        <a:off x="3786393" y="113982"/>
        <a:ext cx="1707637" cy="1349318"/>
      </dsp:txXfrm>
    </dsp:sp>
    <dsp:sp modelId="{404F2643-D65E-464D-8E41-67D8124FAF3D}">
      <dsp:nvSpPr>
        <dsp:cNvPr id="0" name=""/>
        <dsp:cNvSpPr/>
      </dsp:nvSpPr>
      <dsp:spPr>
        <a:xfrm rot="20700000">
          <a:off x="4557671" y="2517555"/>
          <a:ext cx="1556654" cy="537478"/>
        </a:xfrm>
        <a:prstGeom prst="leftArrow">
          <a:avLst>
            <a:gd name="adj1" fmla="val 60000"/>
            <a:gd name="adj2" fmla="val 50000"/>
          </a:avLst>
        </a:prstGeom>
        <a:solidFill>
          <a:schemeClr val="accent1">
            <a:shade val="90000"/>
            <a:hueOff val="0"/>
            <a:satOff val="-29766"/>
            <a:lumOff val="2262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4827C5D-A5E0-4DE5-956F-F23AB89ADB38}">
      <dsp:nvSpPr>
        <dsp:cNvPr id="0" name=""/>
        <dsp:cNvSpPr/>
      </dsp:nvSpPr>
      <dsp:spPr>
        <a:xfrm>
          <a:off x="5192007" y="1868210"/>
          <a:ext cx="1791595" cy="1433276"/>
        </a:xfrm>
        <a:prstGeom prst="roundRect">
          <a:avLst>
            <a:gd name="adj" fmla="val 10000"/>
          </a:avLst>
        </a:prstGeom>
        <a:solidFill>
          <a:schemeClr val="accent1">
            <a:shade val="50000"/>
            <a:hueOff val="0"/>
            <a:satOff val="-29416"/>
            <a:lumOff val="25668"/>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kern="1200" dirty="0" smtClean="0"/>
            <a:t>Social Development</a:t>
          </a:r>
          <a:endParaRPr lang="en-US" sz="2000" kern="1200" dirty="0"/>
        </a:p>
      </dsp:txBody>
      <dsp:txXfrm>
        <a:off x="5233986" y="1910189"/>
        <a:ext cx="1707637" cy="134931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47FAEF-E99D-4E3C-835F-38BCB99C4223}">
      <dsp:nvSpPr>
        <dsp:cNvPr id="0" name=""/>
        <dsp:cNvSpPr/>
      </dsp:nvSpPr>
      <dsp:spPr>
        <a:xfrm>
          <a:off x="334367" y="275612"/>
          <a:ext cx="1838636" cy="1297148"/>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9000" b="-9000"/>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9C2B92D-6D63-4859-B832-1DBD9BB1928E}">
      <dsp:nvSpPr>
        <dsp:cNvPr id="0" name=""/>
        <dsp:cNvSpPr/>
      </dsp:nvSpPr>
      <dsp:spPr>
        <a:xfrm>
          <a:off x="2781360" y="141577"/>
          <a:ext cx="4376734" cy="40871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just" defTabSz="755650">
            <a:lnSpc>
              <a:spcPct val="90000"/>
            </a:lnSpc>
            <a:spcBef>
              <a:spcPct val="0"/>
            </a:spcBef>
            <a:spcAft>
              <a:spcPct val="35000"/>
            </a:spcAft>
          </a:pPr>
          <a:r>
            <a:rPr lang="es-CO" sz="1700" b="1" kern="1200" dirty="0" smtClean="0">
              <a:solidFill>
                <a:schemeClr val="tx1"/>
              </a:solidFill>
            </a:rPr>
            <a:t>1. </a:t>
          </a:r>
          <a:r>
            <a:rPr lang="es-CO" sz="1700" b="1" i="1" kern="1200" dirty="0" smtClean="0">
              <a:solidFill>
                <a:schemeClr val="tx1"/>
              </a:solidFill>
            </a:rPr>
            <a:t>Technical Group of Education!!! 2015</a:t>
          </a:r>
        </a:p>
        <a:p>
          <a:pPr lvl="0" algn="just" defTabSz="755650">
            <a:lnSpc>
              <a:spcPct val="90000"/>
            </a:lnSpc>
            <a:spcBef>
              <a:spcPct val="0"/>
            </a:spcBef>
            <a:spcAft>
              <a:spcPct val="35000"/>
            </a:spcAft>
          </a:pPr>
          <a:r>
            <a:rPr lang="es-CO" sz="1700" b="1" kern="1200" dirty="0" smtClean="0">
              <a:solidFill>
                <a:schemeClr val="tx1"/>
              </a:solidFill>
            </a:rPr>
            <a:t>2.</a:t>
          </a:r>
          <a:r>
            <a:rPr lang="en-US" sz="1700" kern="1200" dirty="0" smtClean="0">
              <a:solidFill>
                <a:schemeClr val="tx1"/>
              </a:solidFill>
            </a:rPr>
            <a:t>Countries </a:t>
          </a:r>
          <a:r>
            <a:rPr lang="en-US" sz="1700" kern="1200" dirty="0" smtClean="0">
              <a:solidFill>
                <a:schemeClr val="tx1"/>
              </a:solidFill>
            </a:rPr>
            <a:t>understand the need to promote the internationalization of the future entrepreneurs of the Pacific Alliance and the need to perceive the Alliance as a single market full of opportunities.</a:t>
          </a:r>
          <a:r>
            <a:rPr lang="es-CO" sz="1700" kern="1200" dirty="0" smtClean="0">
              <a:solidFill>
                <a:schemeClr val="tx1"/>
              </a:solidFill>
            </a:rPr>
            <a:t> </a:t>
          </a:r>
        </a:p>
        <a:p>
          <a:pPr lvl="0" algn="just" defTabSz="755650">
            <a:lnSpc>
              <a:spcPct val="90000"/>
            </a:lnSpc>
            <a:spcBef>
              <a:spcPct val="0"/>
            </a:spcBef>
            <a:spcAft>
              <a:spcPct val="35000"/>
            </a:spcAft>
          </a:pPr>
          <a:r>
            <a:rPr lang="es-CO" sz="1700" b="1" kern="1200" dirty="0" smtClean="0">
              <a:solidFill>
                <a:schemeClr val="tx1"/>
              </a:solidFill>
            </a:rPr>
            <a:t>3. </a:t>
          </a:r>
          <a:r>
            <a:rPr lang="en-US" sz="1700" kern="1200" dirty="0" smtClean="0">
              <a:solidFill>
                <a:schemeClr val="tx1"/>
              </a:solidFill>
            </a:rPr>
            <a:t>Countries granted </a:t>
          </a:r>
          <a:r>
            <a:rPr lang="en-US" sz="1700" kern="1200" dirty="0" smtClean="0">
              <a:solidFill>
                <a:schemeClr val="tx1"/>
              </a:solidFill>
            </a:rPr>
            <a:t>first semester of 2015l 204, </a:t>
          </a:r>
          <a:r>
            <a:rPr lang="en-US" sz="1700" kern="1200" dirty="0" smtClean="0">
              <a:solidFill>
                <a:schemeClr val="tx1"/>
              </a:solidFill>
            </a:rPr>
            <a:t>undergraduate scholarships </a:t>
          </a:r>
          <a:r>
            <a:rPr lang="en-US" sz="1700" kern="1200" dirty="0" smtClean="0">
              <a:solidFill>
                <a:schemeClr val="tx1"/>
              </a:solidFill>
            </a:rPr>
            <a:t>(49 for </a:t>
          </a:r>
          <a:r>
            <a:rPr lang="en-US" sz="1700" kern="1200" dirty="0" smtClean="0">
              <a:solidFill>
                <a:schemeClr val="tx1"/>
              </a:solidFill>
            </a:rPr>
            <a:t>Colombians</a:t>
          </a:r>
          <a:r>
            <a:rPr lang="en-US" sz="1700" kern="1200" dirty="0" smtClean="0">
              <a:solidFill>
                <a:schemeClr val="tx1"/>
              </a:solidFill>
            </a:rPr>
            <a:t>). </a:t>
          </a:r>
          <a:r>
            <a:rPr lang="en-US" sz="1700" kern="1200" dirty="0" smtClean="0">
              <a:solidFill>
                <a:schemeClr val="tx1"/>
              </a:solidFill>
            </a:rPr>
            <a:t>The idea is to have professionals who know first-hand the markets of CH, MX, PE and know how to use them from Colombia.</a:t>
          </a:r>
          <a:r>
            <a:rPr lang="es-CO" sz="1700" kern="1200" dirty="0" smtClean="0">
              <a:solidFill>
                <a:schemeClr val="tx1"/>
              </a:solidFill>
            </a:rPr>
            <a:t> </a:t>
          </a:r>
        </a:p>
        <a:p>
          <a:pPr lvl="0" algn="just" defTabSz="755650">
            <a:lnSpc>
              <a:spcPct val="90000"/>
            </a:lnSpc>
            <a:spcBef>
              <a:spcPct val="0"/>
            </a:spcBef>
            <a:spcAft>
              <a:spcPct val="35000"/>
            </a:spcAft>
          </a:pPr>
          <a:r>
            <a:rPr lang="es-CO" sz="1700" b="1" kern="1200" dirty="0" smtClean="0">
              <a:solidFill>
                <a:schemeClr val="tx1"/>
              </a:solidFill>
            </a:rPr>
            <a:t>4. </a:t>
          </a:r>
          <a:r>
            <a:rPr lang="en-US" sz="1700" kern="1200" dirty="0" smtClean="0">
              <a:solidFill>
                <a:schemeClr val="tx1"/>
              </a:solidFill>
            </a:rPr>
            <a:t>Development of the network for scientific research on climate change.</a:t>
          </a:r>
          <a:endParaRPr lang="en-US" sz="1700" kern="1200" dirty="0">
            <a:solidFill>
              <a:schemeClr val="tx1"/>
            </a:solidFill>
          </a:endParaRPr>
        </a:p>
      </dsp:txBody>
      <dsp:txXfrm>
        <a:off x="2781360" y="141577"/>
        <a:ext cx="4376734" cy="4087199"/>
      </dsp:txXfrm>
    </dsp:sp>
    <dsp:sp modelId="{F1B29218-3C7B-46E5-934C-B697E3C8B5D0}">
      <dsp:nvSpPr>
        <dsp:cNvPr id="0" name=""/>
        <dsp:cNvSpPr/>
      </dsp:nvSpPr>
      <dsp:spPr>
        <a:xfrm>
          <a:off x="2400140" y="175"/>
          <a:ext cx="709886" cy="710069"/>
        </a:xfrm>
        <a:prstGeom prst="halfFrame">
          <a:avLst>
            <a:gd name="adj1" fmla="val 25770"/>
            <a:gd name="adj2" fmla="val 25770"/>
          </a:avLst>
        </a:prstGeom>
        <a:solidFill>
          <a:srgbClr val="00FFFF"/>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1DEF84-55C7-448F-97D3-07DC9F16D3F1}">
      <dsp:nvSpPr>
        <dsp:cNvPr id="0" name=""/>
        <dsp:cNvSpPr/>
      </dsp:nvSpPr>
      <dsp:spPr>
        <a:xfrm rot="5400000">
          <a:off x="6666095" y="72097"/>
          <a:ext cx="710069" cy="709886"/>
        </a:xfrm>
        <a:prstGeom prst="halfFrame">
          <a:avLst>
            <a:gd name="adj1" fmla="val 25770"/>
            <a:gd name="adj2" fmla="val 25770"/>
          </a:avLst>
        </a:prstGeom>
        <a:solidFill>
          <a:srgbClr val="FF0066"/>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11C5725-FF90-4ED9-BDE3-5CAE5AB42853}">
      <dsp:nvSpPr>
        <dsp:cNvPr id="0" name=""/>
        <dsp:cNvSpPr/>
      </dsp:nvSpPr>
      <dsp:spPr>
        <a:xfrm rot="16200000">
          <a:off x="2489628" y="3528484"/>
          <a:ext cx="710069" cy="709886"/>
        </a:xfrm>
        <a:prstGeom prst="halfFrame">
          <a:avLst>
            <a:gd name="adj1" fmla="val 25770"/>
            <a:gd name="adj2" fmla="val 25770"/>
          </a:avLst>
        </a:prstGeom>
        <a:solidFill>
          <a:srgbClr val="00FF00"/>
        </a:solidFill>
        <a:ln w="26425" cap="flat" cmpd="sng" algn="ctr">
          <a:solidFill>
            <a:srgbClr val="00FF00"/>
          </a:solidFill>
          <a:prstDash val="solid"/>
        </a:ln>
        <a:effectLst/>
      </dsp:spPr>
      <dsp:style>
        <a:lnRef idx="2">
          <a:scrgbClr r="0" g="0" b="0"/>
        </a:lnRef>
        <a:fillRef idx="1">
          <a:scrgbClr r="0" g="0" b="0"/>
        </a:fillRef>
        <a:effectRef idx="0">
          <a:scrgbClr r="0" g="0" b="0"/>
        </a:effectRef>
        <a:fontRef idx="minor">
          <a:schemeClr val="lt1"/>
        </a:fontRef>
      </dsp:style>
    </dsp:sp>
    <dsp:sp modelId="{FEFB801A-9775-42B0-A6D4-CF4C6EC5319B}">
      <dsp:nvSpPr>
        <dsp:cNvPr id="0" name=""/>
        <dsp:cNvSpPr/>
      </dsp:nvSpPr>
      <dsp:spPr>
        <a:xfrm rot="10800000">
          <a:off x="6738198" y="3528392"/>
          <a:ext cx="709886" cy="710069"/>
        </a:xfrm>
        <a:prstGeom prst="halfFrame">
          <a:avLst>
            <a:gd name="adj1" fmla="val 25770"/>
            <a:gd name="adj2" fmla="val 25770"/>
          </a:avLst>
        </a:prstGeom>
        <a:solidFill>
          <a:srgbClr val="FFFF00"/>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3AB5A9-62F9-4A29-B070-D122853BBCBD}">
      <dsp:nvSpPr>
        <dsp:cNvPr id="0" name=""/>
        <dsp:cNvSpPr/>
      </dsp:nvSpPr>
      <dsp:spPr>
        <a:xfrm>
          <a:off x="0" y="400973"/>
          <a:ext cx="6264695" cy="637875"/>
        </a:xfrm>
        <a:prstGeom prst="rect">
          <a:avLst/>
        </a:prstGeom>
        <a:solidFill>
          <a:schemeClr val="lt1">
            <a:alpha val="90000"/>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86210" tIns="312420" rIns="486210" bIns="106680" numCol="1" spcCol="1270" anchor="t" anchorCtr="0">
          <a:noAutofit/>
        </a:bodyPr>
        <a:lstStyle/>
        <a:p>
          <a:pPr marL="114300" lvl="1" indent="-114300" algn="l" defTabSz="666750">
            <a:lnSpc>
              <a:spcPct val="90000"/>
            </a:lnSpc>
            <a:spcBef>
              <a:spcPct val="0"/>
            </a:spcBef>
            <a:spcAft>
              <a:spcPct val="15000"/>
            </a:spcAft>
            <a:buChar char="••"/>
          </a:pPr>
          <a:r>
            <a:rPr lang="es-CO" sz="1500" kern="1200" dirty="0" smtClean="0"/>
            <a:t>Geographical area ( e.g , strategy of recruitment, research)</a:t>
          </a:r>
          <a:endParaRPr lang="en-US" sz="1500" kern="1200" dirty="0"/>
        </a:p>
      </dsp:txBody>
      <dsp:txXfrm>
        <a:off x="0" y="400973"/>
        <a:ext cx="6264695" cy="637875"/>
      </dsp:txXfrm>
    </dsp:sp>
    <dsp:sp modelId="{6EAD202B-0B2F-4E68-B0A9-F9C6E4AAE6C8}">
      <dsp:nvSpPr>
        <dsp:cNvPr id="0" name=""/>
        <dsp:cNvSpPr/>
      </dsp:nvSpPr>
      <dsp:spPr>
        <a:xfrm>
          <a:off x="313234" y="179573"/>
          <a:ext cx="4385287" cy="442800"/>
        </a:xfrm>
        <a:prstGeom prst="round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753" tIns="0" rIns="165753" bIns="0" numCol="1" spcCol="1270" anchor="ctr" anchorCtr="0">
          <a:noAutofit/>
        </a:bodyPr>
        <a:lstStyle/>
        <a:p>
          <a:pPr lvl="0" algn="l" defTabSz="666750">
            <a:lnSpc>
              <a:spcPct val="90000"/>
            </a:lnSpc>
            <a:spcBef>
              <a:spcPct val="0"/>
            </a:spcBef>
            <a:spcAft>
              <a:spcPct val="35000"/>
            </a:spcAft>
          </a:pPr>
          <a:r>
            <a:rPr lang="es-CO" sz="1500" b="1" kern="1200" dirty="0" err="1" smtClean="0"/>
            <a:t>Location</a:t>
          </a:r>
          <a:r>
            <a:rPr lang="es-CO" sz="1500" b="1" kern="1200" dirty="0" smtClean="0"/>
            <a:t>: </a:t>
          </a:r>
          <a:endParaRPr lang="en-US" sz="1500" kern="1200" dirty="0"/>
        </a:p>
      </dsp:txBody>
      <dsp:txXfrm>
        <a:off x="334850" y="201189"/>
        <a:ext cx="4342055" cy="399568"/>
      </dsp:txXfrm>
    </dsp:sp>
    <dsp:sp modelId="{18425D66-3295-44CB-9CCA-190A7245B288}">
      <dsp:nvSpPr>
        <dsp:cNvPr id="0" name=""/>
        <dsp:cNvSpPr/>
      </dsp:nvSpPr>
      <dsp:spPr>
        <a:xfrm>
          <a:off x="0" y="1341248"/>
          <a:ext cx="6264695" cy="850500"/>
        </a:xfrm>
        <a:prstGeom prst="rect">
          <a:avLst/>
        </a:prstGeom>
        <a:solidFill>
          <a:schemeClr val="lt1">
            <a:alpha val="90000"/>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86210" tIns="312420" rIns="486210" bIns="106680" numCol="1" spcCol="1270" anchor="t" anchorCtr="0">
          <a:noAutofit/>
        </a:bodyPr>
        <a:lstStyle/>
        <a:p>
          <a:pPr marL="114300" lvl="1" indent="-114300" algn="l" defTabSz="666750">
            <a:lnSpc>
              <a:spcPct val="90000"/>
            </a:lnSpc>
            <a:spcBef>
              <a:spcPct val="0"/>
            </a:spcBef>
            <a:spcAft>
              <a:spcPct val="15000"/>
            </a:spcAft>
            <a:buChar char="••"/>
          </a:pPr>
          <a:r>
            <a:rPr lang="es-CO" sz="1500" kern="1200" dirty="0" smtClean="0"/>
            <a:t>Types of actors involvement (Local, regional, national, privet and public and international) </a:t>
          </a:r>
          <a:endParaRPr lang="en-US" sz="1500" kern="1200" dirty="0"/>
        </a:p>
      </dsp:txBody>
      <dsp:txXfrm>
        <a:off x="0" y="1341248"/>
        <a:ext cx="6264695" cy="850500"/>
      </dsp:txXfrm>
    </dsp:sp>
    <dsp:sp modelId="{F99D9996-CFC9-4D1C-AE5D-3814ECBD0D8A}">
      <dsp:nvSpPr>
        <dsp:cNvPr id="0" name=""/>
        <dsp:cNvSpPr/>
      </dsp:nvSpPr>
      <dsp:spPr>
        <a:xfrm>
          <a:off x="313234" y="1119848"/>
          <a:ext cx="4385287" cy="442800"/>
        </a:xfrm>
        <a:prstGeom prst="round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753" tIns="0" rIns="165753" bIns="0" numCol="1" spcCol="1270" anchor="ctr" anchorCtr="0">
          <a:noAutofit/>
        </a:bodyPr>
        <a:lstStyle/>
        <a:p>
          <a:pPr lvl="0" algn="l" defTabSz="666750">
            <a:lnSpc>
              <a:spcPct val="90000"/>
            </a:lnSpc>
            <a:spcBef>
              <a:spcPct val="0"/>
            </a:spcBef>
            <a:spcAft>
              <a:spcPct val="35000"/>
            </a:spcAft>
          </a:pPr>
          <a:r>
            <a:rPr lang="es-CO" sz="1500" b="1" kern="1200" dirty="0" err="1" smtClean="0"/>
            <a:t>Engagement</a:t>
          </a:r>
          <a:r>
            <a:rPr lang="es-CO" sz="1500" b="1" kern="1200" dirty="0" smtClean="0"/>
            <a:t>:</a:t>
          </a:r>
          <a:endParaRPr lang="en-US" sz="1500" kern="1200" dirty="0"/>
        </a:p>
      </dsp:txBody>
      <dsp:txXfrm>
        <a:off x="334850" y="1141464"/>
        <a:ext cx="4342055" cy="399568"/>
      </dsp:txXfrm>
    </dsp:sp>
    <dsp:sp modelId="{E8AD3A8B-F778-4FE7-9BCA-0BDB6963C19E}">
      <dsp:nvSpPr>
        <dsp:cNvPr id="0" name=""/>
        <dsp:cNvSpPr/>
      </dsp:nvSpPr>
      <dsp:spPr>
        <a:xfrm>
          <a:off x="0" y="2494148"/>
          <a:ext cx="6264695" cy="637875"/>
        </a:xfrm>
        <a:prstGeom prst="rect">
          <a:avLst/>
        </a:prstGeom>
        <a:solidFill>
          <a:schemeClr val="lt1">
            <a:alpha val="90000"/>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86210" tIns="312420" rIns="486210"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dirty="0" smtClean="0"/>
            <a:t>Improvement of social, economic and education indicators.</a:t>
          </a:r>
          <a:endParaRPr lang="en-US" sz="1500" kern="1200" dirty="0"/>
        </a:p>
      </dsp:txBody>
      <dsp:txXfrm>
        <a:off x="0" y="2494148"/>
        <a:ext cx="6264695" cy="637875"/>
      </dsp:txXfrm>
    </dsp:sp>
    <dsp:sp modelId="{BB14F046-75E7-4770-BCFA-7C54BFC6A1AA}">
      <dsp:nvSpPr>
        <dsp:cNvPr id="0" name=""/>
        <dsp:cNvSpPr/>
      </dsp:nvSpPr>
      <dsp:spPr>
        <a:xfrm>
          <a:off x="313234" y="2272748"/>
          <a:ext cx="4385287" cy="442800"/>
        </a:xfrm>
        <a:prstGeom prst="round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753" tIns="0" rIns="165753" bIns="0" numCol="1" spcCol="1270" anchor="ctr" anchorCtr="0">
          <a:noAutofit/>
        </a:bodyPr>
        <a:lstStyle/>
        <a:p>
          <a:pPr lvl="0" algn="l" defTabSz="666750">
            <a:lnSpc>
              <a:spcPct val="90000"/>
            </a:lnSpc>
            <a:spcBef>
              <a:spcPct val="0"/>
            </a:spcBef>
            <a:spcAft>
              <a:spcPct val="35000"/>
            </a:spcAft>
          </a:pPr>
          <a:r>
            <a:rPr lang="es-CO" sz="1500" b="1" kern="1200" dirty="0" err="1" smtClean="0"/>
            <a:t>Impact</a:t>
          </a:r>
          <a:r>
            <a:rPr lang="es-CO" sz="1500" b="1" kern="1200" dirty="0" smtClean="0"/>
            <a:t>:</a:t>
          </a:r>
          <a:endParaRPr lang="en-US" sz="1500" kern="1200" dirty="0"/>
        </a:p>
      </dsp:txBody>
      <dsp:txXfrm>
        <a:off x="334850" y="2294364"/>
        <a:ext cx="4342055" cy="399568"/>
      </dsp:txXfrm>
    </dsp:sp>
    <dsp:sp modelId="{16F41BA6-EA01-4238-A421-91FE70AF6EBE}">
      <dsp:nvSpPr>
        <dsp:cNvPr id="0" name=""/>
        <dsp:cNvSpPr/>
      </dsp:nvSpPr>
      <dsp:spPr>
        <a:xfrm>
          <a:off x="0" y="3434423"/>
          <a:ext cx="6264695" cy="850500"/>
        </a:xfrm>
        <a:prstGeom prst="rect">
          <a:avLst/>
        </a:prstGeom>
        <a:solidFill>
          <a:schemeClr val="lt1">
            <a:alpha val="90000"/>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86210" tIns="312420" rIns="486210" bIns="106680" numCol="1" spcCol="1270" anchor="t" anchorCtr="0">
          <a:noAutofit/>
        </a:bodyPr>
        <a:lstStyle/>
        <a:p>
          <a:pPr marL="114300" lvl="1" indent="-114300" algn="l" defTabSz="666750">
            <a:lnSpc>
              <a:spcPct val="90000"/>
            </a:lnSpc>
            <a:spcBef>
              <a:spcPct val="0"/>
            </a:spcBef>
            <a:spcAft>
              <a:spcPct val="15000"/>
            </a:spcAft>
            <a:buChar char="••"/>
          </a:pPr>
          <a:r>
            <a:rPr lang="es-CO" sz="1500" kern="1200" dirty="0" smtClean="0"/>
            <a:t>Crossborder activities and internationalization at home activities basadas en la definicion de prioridades de trabajo</a:t>
          </a:r>
          <a:endParaRPr lang="en-US" sz="1500" kern="1200" dirty="0"/>
        </a:p>
      </dsp:txBody>
      <dsp:txXfrm>
        <a:off x="0" y="3434423"/>
        <a:ext cx="6264695" cy="850500"/>
      </dsp:txXfrm>
    </dsp:sp>
    <dsp:sp modelId="{FF5FF85B-660F-4C6A-8286-04746DDED4C3}">
      <dsp:nvSpPr>
        <dsp:cNvPr id="0" name=""/>
        <dsp:cNvSpPr/>
      </dsp:nvSpPr>
      <dsp:spPr>
        <a:xfrm>
          <a:off x="313234" y="3213023"/>
          <a:ext cx="4385287" cy="442800"/>
        </a:xfrm>
        <a:prstGeom prst="round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753" tIns="0" rIns="165753" bIns="0" numCol="1" spcCol="1270" anchor="ctr" anchorCtr="0">
          <a:noAutofit/>
        </a:bodyPr>
        <a:lstStyle/>
        <a:p>
          <a:pPr lvl="0" algn="l" defTabSz="666750">
            <a:lnSpc>
              <a:spcPct val="90000"/>
            </a:lnSpc>
            <a:spcBef>
              <a:spcPct val="0"/>
            </a:spcBef>
            <a:spcAft>
              <a:spcPct val="35000"/>
            </a:spcAft>
          </a:pPr>
          <a:r>
            <a:rPr lang="es-CO" sz="1500" b="1" kern="1200" dirty="0" err="1" smtClean="0"/>
            <a:t>Activities</a:t>
          </a:r>
          <a:r>
            <a:rPr lang="es-CO" sz="1500" b="1" kern="1200" dirty="0" smtClean="0"/>
            <a:t>:</a:t>
          </a:r>
          <a:endParaRPr lang="en-US" sz="1500" b="1" kern="1200" dirty="0"/>
        </a:p>
      </dsp:txBody>
      <dsp:txXfrm>
        <a:off x="334850" y="3234639"/>
        <a:ext cx="4342055" cy="39956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D86FD2-9E2B-483F-8818-E9C4540FF624}">
      <dsp:nvSpPr>
        <dsp:cNvPr id="0" name=""/>
        <dsp:cNvSpPr/>
      </dsp:nvSpPr>
      <dsp:spPr>
        <a:xfrm>
          <a:off x="2246649" y="452"/>
          <a:ext cx="3369974" cy="1763359"/>
        </a:xfrm>
        <a:prstGeom prst="rightArrow">
          <a:avLst>
            <a:gd name="adj1" fmla="val 75000"/>
            <a:gd name="adj2" fmla="val 50000"/>
          </a:avLst>
        </a:prstGeom>
        <a:solidFill>
          <a:schemeClr val="accent1">
            <a:alpha val="90000"/>
            <a:tint val="40000"/>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 tIns="9525" rIns="9525" bIns="9525" numCol="1" spcCol="1270" anchor="t" anchorCtr="0">
          <a:noAutofit/>
        </a:bodyPr>
        <a:lstStyle/>
        <a:p>
          <a:pPr marL="114300" lvl="1" indent="-114300" algn="l" defTabSz="666750">
            <a:lnSpc>
              <a:spcPct val="90000"/>
            </a:lnSpc>
            <a:spcBef>
              <a:spcPct val="0"/>
            </a:spcBef>
            <a:spcAft>
              <a:spcPct val="15000"/>
            </a:spcAft>
            <a:buChar char="••"/>
          </a:pPr>
          <a:endParaRPr lang="en-US" sz="1500" kern="1200" dirty="0"/>
        </a:p>
        <a:p>
          <a:pPr marL="114300" lvl="1" indent="-114300" algn="l" defTabSz="666750">
            <a:lnSpc>
              <a:spcPct val="90000"/>
            </a:lnSpc>
            <a:spcBef>
              <a:spcPct val="0"/>
            </a:spcBef>
            <a:spcAft>
              <a:spcPct val="15000"/>
            </a:spcAft>
            <a:buChar char="••"/>
          </a:pPr>
          <a:endParaRPr lang="en-US" sz="1500" kern="1200" dirty="0"/>
        </a:p>
        <a:p>
          <a:pPr marL="114300" lvl="1" indent="-114300" algn="l" defTabSz="666750">
            <a:lnSpc>
              <a:spcPct val="90000"/>
            </a:lnSpc>
            <a:spcBef>
              <a:spcPct val="0"/>
            </a:spcBef>
            <a:spcAft>
              <a:spcPct val="15000"/>
            </a:spcAft>
            <a:buChar char="••"/>
          </a:pPr>
          <a:r>
            <a:rPr lang="es-CO" sz="1500" kern="1200" dirty="0" err="1" smtClean="0"/>
            <a:t>National</a:t>
          </a:r>
          <a:r>
            <a:rPr lang="es-CO" sz="1500" kern="1200" dirty="0" smtClean="0"/>
            <a:t> </a:t>
          </a:r>
          <a:r>
            <a:rPr lang="es-CO" sz="1500" kern="1200" dirty="0" err="1" smtClean="0"/>
            <a:t>planing</a:t>
          </a:r>
          <a:r>
            <a:rPr lang="es-CO" sz="1500" kern="1200" dirty="0" smtClean="0"/>
            <a:t> and </a:t>
          </a:r>
          <a:r>
            <a:rPr lang="es-CO" sz="1500" kern="1200" dirty="0" err="1" smtClean="0"/>
            <a:t>policies</a:t>
          </a:r>
          <a:endParaRPr lang="en-US" sz="1500" kern="1200" dirty="0"/>
        </a:p>
      </dsp:txBody>
      <dsp:txXfrm>
        <a:off x="2246649" y="220872"/>
        <a:ext cx="2708714" cy="1322519"/>
      </dsp:txXfrm>
    </dsp:sp>
    <dsp:sp modelId="{23743F7C-45BD-4A5F-988E-C3EE9CDBF435}">
      <dsp:nvSpPr>
        <dsp:cNvPr id="0" name=""/>
        <dsp:cNvSpPr/>
      </dsp:nvSpPr>
      <dsp:spPr>
        <a:xfrm>
          <a:off x="0" y="0"/>
          <a:ext cx="2246649" cy="1763359"/>
        </a:xfrm>
        <a:prstGeom prst="roundRect">
          <a:avLst/>
        </a:prstGeom>
        <a:solidFill>
          <a:schemeClr val="accent1">
            <a:alpha val="90000"/>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es-CO" sz="3200" kern="1200" dirty="0" err="1" smtClean="0"/>
            <a:t>Level</a:t>
          </a:r>
          <a:r>
            <a:rPr lang="es-CO" sz="3200" kern="1200" dirty="0" smtClean="0"/>
            <a:t> 1</a:t>
          </a:r>
          <a:endParaRPr lang="en-US" sz="3200" kern="1200" dirty="0"/>
        </a:p>
      </dsp:txBody>
      <dsp:txXfrm>
        <a:off x="86080" y="86080"/>
        <a:ext cx="2074489" cy="1591199"/>
      </dsp:txXfrm>
    </dsp:sp>
    <dsp:sp modelId="{3C6D916A-1DFB-45C3-AF5C-670E12A4DA0B}">
      <dsp:nvSpPr>
        <dsp:cNvPr id="0" name=""/>
        <dsp:cNvSpPr/>
      </dsp:nvSpPr>
      <dsp:spPr>
        <a:xfrm>
          <a:off x="2246649" y="1940147"/>
          <a:ext cx="3369974" cy="1763359"/>
        </a:xfrm>
        <a:prstGeom prst="rightArrow">
          <a:avLst>
            <a:gd name="adj1" fmla="val 75000"/>
            <a:gd name="adj2" fmla="val 50000"/>
          </a:avLst>
        </a:prstGeom>
        <a:solidFill>
          <a:schemeClr val="accent1">
            <a:alpha val="90000"/>
            <a:tint val="40000"/>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 tIns="9525" rIns="9525" bIns="9525" numCol="1" spcCol="1270" anchor="t" anchorCtr="0">
          <a:noAutofit/>
        </a:bodyPr>
        <a:lstStyle/>
        <a:p>
          <a:pPr marL="114300" lvl="1" indent="-114300" algn="l" defTabSz="666750">
            <a:lnSpc>
              <a:spcPct val="90000"/>
            </a:lnSpc>
            <a:spcBef>
              <a:spcPct val="0"/>
            </a:spcBef>
            <a:spcAft>
              <a:spcPct val="15000"/>
            </a:spcAft>
            <a:buChar char="••"/>
          </a:pPr>
          <a:r>
            <a:rPr lang="es-CO" sz="1500" kern="1200" dirty="0" err="1" smtClean="0"/>
            <a:t>Connections</a:t>
          </a:r>
          <a:r>
            <a:rPr lang="es-CO" sz="1500" kern="1200" dirty="0" smtClean="0"/>
            <a:t> </a:t>
          </a:r>
          <a:r>
            <a:rPr lang="es-CO" sz="1500" kern="1200" dirty="0" err="1" smtClean="0"/>
            <a:t>among</a:t>
          </a:r>
          <a:r>
            <a:rPr lang="es-CO" sz="1500" kern="1200" dirty="0" smtClean="0"/>
            <a:t> </a:t>
          </a:r>
          <a:r>
            <a:rPr lang="es-CO" sz="1500" kern="1200" dirty="0" err="1" smtClean="0"/>
            <a:t>the</a:t>
          </a:r>
          <a:r>
            <a:rPr lang="es-CO" sz="1500" kern="1200" dirty="0" smtClean="0"/>
            <a:t> </a:t>
          </a:r>
          <a:r>
            <a:rPr lang="es-CO" sz="1500" kern="1200" dirty="0" err="1" smtClean="0"/>
            <a:t>actors</a:t>
          </a:r>
          <a:r>
            <a:rPr lang="es-CO" sz="1500" kern="1200" dirty="0" smtClean="0"/>
            <a:t> and </a:t>
          </a:r>
          <a:r>
            <a:rPr lang="es-CO" sz="1500" kern="1200" dirty="0" err="1" smtClean="0"/>
            <a:t>initiatives</a:t>
          </a:r>
          <a:r>
            <a:rPr lang="es-CO" sz="1500" kern="1200" dirty="0" smtClean="0"/>
            <a:t> (</a:t>
          </a:r>
          <a:r>
            <a:rPr lang="en-US" sz="1500" kern="1200" dirty="0" smtClean="0"/>
            <a:t>common economic zone, mobility strategies, partnerships and joint academic programs).</a:t>
          </a:r>
          <a:endParaRPr lang="en-US" sz="1500" kern="1200" dirty="0"/>
        </a:p>
      </dsp:txBody>
      <dsp:txXfrm>
        <a:off x="2246649" y="2160567"/>
        <a:ext cx="2708714" cy="1322519"/>
      </dsp:txXfrm>
    </dsp:sp>
    <dsp:sp modelId="{68368B80-A520-4FDC-954D-6D15F939715B}">
      <dsp:nvSpPr>
        <dsp:cNvPr id="0" name=""/>
        <dsp:cNvSpPr/>
      </dsp:nvSpPr>
      <dsp:spPr>
        <a:xfrm>
          <a:off x="0" y="1940147"/>
          <a:ext cx="2246649" cy="1763359"/>
        </a:xfrm>
        <a:prstGeom prst="roundRect">
          <a:avLst/>
        </a:prstGeom>
        <a:solidFill>
          <a:schemeClr val="accent1">
            <a:alpha val="90000"/>
            <a:hueOff val="0"/>
            <a:satOff val="0"/>
            <a:lumOff val="0"/>
            <a:alphaOff val="-4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es-CO" sz="3200" kern="1200" dirty="0" err="1" smtClean="0"/>
            <a:t>Level</a:t>
          </a:r>
          <a:r>
            <a:rPr lang="es-CO" sz="3200" kern="1200" dirty="0" smtClean="0"/>
            <a:t> 2</a:t>
          </a:r>
          <a:endParaRPr lang="en-US" sz="3200" kern="1200" dirty="0"/>
        </a:p>
      </dsp:txBody>
      <dsp:txXfrm>
        <a:off x="86080" y="2026227"/>
        <a:ext cx="2074489" cy="159119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243F2A-84C8-4B39-9882-E39197531C6E}">
      <dsp:nvSpPr>
        <dsp:cNvPr id="0" name=""/>
        <dsp:cNvSpPr/>
      </dsp:nvSpPr>
      <dsp:spPr>
        <a:xfrm>
          <a:off x="603066" y="1170129"/>
          <a:ext cx="3510390" cy="3510390"/>
        </a:xfrm>
        <a:prstGeom prst="ellipse">
          <a:avLst/>
        </a:prstGeom>
        <a:solidFill>
          <a:schemeClr val="accent1">
            <a:shade val="50000"/>
            <a:hueOff val="0"/>
            <a:satOff val="-39221"/>
            <a:lumOff val="34223"/>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D3FEF38-6551-4367-ADF5-E7AF5EE4E4D1}">
      <dsp:nvSpPr>
        <dsp:cNvPr id="0" name=""/>
        <dsp:cNvSpPr/>
      </dsp:nvSpPr>
      <dsp:spPr>
        <a:xfrm>
          <a:off x="1305144" y="1872208"/>
          <a:ext cx="2106234" cy="2106234"/>
        </a:xfrm>
        <a:prstGeom prst="ellipse">
          <a:avLst/>
        </a:prstGeom>
        <a:solidFill>
          <a:schemeClr val="accent1">
            <a:shade val="50000"/>
            <a:hueOff val="0"/>
            <a:satOff val="-39221"/>
            <a:lumOff val="34223"/>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DBDD852-4D87-4C49-886D-B184E56B8B35}">
      <dsp:nvSpPr>
        <dsp:cNvPr id="0" name=""/>
        <dsp:cNvSpPr/>
      </dsp:nvSpPr>
      <dsp:spPr>
        <a:xfrm>
          <a:off x="2007223" y="2574286"/>
          <a:ext cx="702078" cy="702078"/>
        </a:xfrm>
        <a:prstGeom prst="ellipse">
          <a:avLst/>
        </a:prstGeom>
        <a:solidFill>
          <a:schemeClr val="accent1">
            <a:shade val="50000"/>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6C11213-1DEB-49E0-9C5A-DCD061B53031}">
      <dsp:nvSpPr>
        <dsp:cNvPr id="0" name=""/>
        <dsp:cNvSpPr/>
      </dsp:nvSpPr>
      <dsp:spPr>
        <a:xfrm>
          <a:off x="4752529" y="72008"/>
          <a:ext cx="1755195" cy="1023863"/>
        </a:xfrm>
        <a:prstGeom prst="rect">
          <a:avLst/>
        </a:prstGeom>
        <a:solidFill>
          <a:schemeClr val="lt1"/>
        </a:solidFill>
        <a:ln w="264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5128" tIns="24130" rIns="24130" bIns="24130" numCol="1" spcCol="1270" anchor="ctr" anchorCtr="0">
          <a:noAutofit/>
        </a:bodyPr>
        <a:lstStyle/>
        <a:p>
          <a:pPr lvl="0" algn="l" defTabSz="844550">
            <a:lnSpc>
              <a:spcPct val="90000"/>
            </a:lnSpc>
            <a:spcBef>
              <a:spcPct val="0"/>
            </a:spcBef>
            <a:spcAft>
              <a:spcPct val="35000"/>
            </a:spcAft>
          </a:pPr>
          <a:r>
            <a:rPr lang="es-CO" sz="1900" kern="1200" dirty="0" err="1" smtClean="0"/>
            <a:t>Student</a:t>
          </a:r>
          <a:r>
            <a:rPr lang="es-CO" sz="1900" kern="1200" dirty="0" smtClean="0"/>
            <a:t> </a:t>
          </a:r>
          <a:r>
            <a:rPr lang="es-CO" sz="1900" kern="1200" dirty="0" err="1" smtClean="0"/>
            <a:t>hub</a:t>
          </a:r>
          <a:endParaRPr lang="en-US" sz="1900" kern="1200" dirty="0"/>
        </a:p>
      </dsp:txBody>
      <dsp:txXfrm>
        <a:off x="4752529" y="72008"/>
        <a:ext cx="1755195" cy="1023863"/>
      </dsp:txXfrm>
    </dsp:sp>
    <dsp:sp modelId="{3E653C45-5735-48CE-8ADA-764832D05F3A}">
      <dsp:nvSpPr>
        <dsp:cNvPr id="0" name=""/>
        <dsp:cNvSpPr/>
      </dsp:nvSpPr>
      <dsp:spPr>
        <a:xfrm>
          <a:off x="4259723" y="511931"/>
          <a:ext cx="438798" cy="0"/>
        </a:xfrm>
        <a:prstGeom prst="line">
          <a:avLst/>
        </a:prstGeom>
        <a:solidFill>
          <a:schemeClr val="accent1">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FF43D07-F044-42A3-BB55-89665B90ABCA}">
      <dsp:nvSpPr>
        <dsp:cNvPr id="0" name=""/>
        <dsp:cNvSpPr/>
      </dsp:nvSpPr>
      <dsp:spPr>
        <a:xfrm rot="5400000">
          <a:off x="2101710" y="769067"/>
          <a:ext cx="2412808" cy="1899706"/>
        </a:xfrm>
        <a:prstGeom prst="line">
          <a:avLst/>
        </a:prstGeom>
        <a:solidFill>
          <a:schemeClr val="accent1">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3B52CA-DA3C-4FD9-AE21-D44D6EACE923}">
      <dsp:nvSpPr>
        <dsp:cNvPr id="0" name=""/>
        <dsp:cNvSpPr/>
      </dsp:nvSpPr>
      <dsp:spPr>
        <a:xfrm>
          <a:off x="4752529" y="1224141"/>
          <a:ext cx="1755195" cy="1023863"/>
        </a:xfrm>
        <a:prstGeom prst="rect">
          <a:avLst/>
        </a:prstGeom>
        <a:solidFill>
          <a:schemeClr val="lt1"/>
        </a:solidFill>
        <a:ln w="264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5128" tIns="24130" rIns="24130" bIns="24130" numCol="1" spcCol="1270" anchor="ctr" anchorCtr="0">
          <a:noAutofit/>
        </a:bodyPr>
        <a:lstStyle/>
        <a:p>
          <a:pPr lvl="0" algn="l" defTabSz="844550">
            <a:lnSpc>
              <a:spcPct val="90000"/>
            </a:lnSpc>
            <a:spcBef>
              <a:spcPct val="0"/>
            </a:spcBef>
            <a:spcAft>
              <a:spcPct val="35000"/>
            </a:spcAft>
          </a:pPr>
          <a:r>
            <a:rPr lang="es-CO" sz="1900" kern="1200" dirty="0" err="1" smtClean="0"/>
            <a:t>Talent</a:t>
          </a:r>
          <a:r>
            <a:rPr lang="es-CO" sz="1900" kern="1200" dirty="0" smtClean="0"/>
            <a:t> </a:t>
          </a:r>
          <a:r>
            <a:rPr lang="es-CO" sz="1900" kern="1200" dirty="0" err="1" smtClean="0"/>
            <a:t>or</a:t>
          </a:r>
          <a:r>
            <a:rPr lang="es-CO" sz="1900" kern="1200" dirty="0" smtClean="0"/>
            <a:t> </a:t>
          </a:r>
          <a:r>
            <a:rPr lang="es-CO" sz="1900" kern="1200" dirty="0" err="1" smtClean="0"/>
            <a:t>skilled</a:t>
          </a:r>
          <a:r>
            <a:rPr lang="es-CO" sz="1900" kern="1200" dirty="0" smtClean="0"/>
            <a:t> </a:t>
          </a:r>
          <a:r>
            <a:rPr lang="es-CO" sz="1900" kern="1200" dirty="0" err="1" smtClean="0"/>
            <a:t>workforce</a:t>
          </a:r>
          <a:r>
            <a:rPr lang="es-CO" sz="1900" kern="1200" dirty="0" smtClean="0"/>
            <a:t> </a:t>
          </a:r>
          <a:r>
            <a:rPr lang="es-CO" sz="1900" kern="1200" dirty="0" err="1" smtClean="0"/>
            <a:t>hub</a:t>
          </a:r>
          <a:endParaRPr lang="en-US" sz="1900" kern="1200" dirty="0"/>
        </a:p>
      </dsp:txBody>
      <dsp:txXfrm>
        <a:off x="4752529" y="1224141"/>
        <a:ext cx="1755195" cy="1023863"/>
      </dsp:txXfrm>
    </dsp:sp>
    <dsp:sp modelId="{89A3AB0E-F33B-40B6-B484-54E9BF6BA031}">
      <dsp:nvSpPr>
        <dsp:cNvPr id="0" name=""/>
        <dsp:cNvSpPr/>
      </dsp:nvSpPr>
      <dsp:spPr>
        <a:xfrm>
          <a:off x="4259723" y="1535795"/>
          <a:ext cx="438798" cy="0"/>
        </a:xfrm>
        <a:prstGeom prst="line">
          <a:avLst/>
        </a:prstGeom>
        <a:solidFill>
          <a:schemeClr val="accent1">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EAE69F4-500D-48AD-AB68-8AAAA7C079D9}">
      <dsp:nvSpPr>
        <dsp:cNvPr id="0" name=""/>
        <dsp:cNvSpPr/>
      </dsp:nvSpPr>
      <dsp:spPr>
        <a:xfrm rot="5400000">
          <a:off x="2619610" y="1776959"/>
          <a:ext cx="1880164" cy="1396550"/>
        </a:xfrm>
        <a:prstGeom prst="line">
          <a:avLst/>
        </a:prstGeom>
        <a:solidFill>
          <a:schemeClr val="accent1">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F239ED2-C907-46E6-B7BC-52576A1C5742}">
      <dsp:nvSpPr>
        <dsp:cNvPr id="0" name=""/>
        <dsp:cNvSpPr/>
      </dsp:nvSpPr>
      <dsp:spPr>
        <a:xfrm>
          <a:off x="4752529" y="2376264"/>
          <a:ext cx="1755195" cy="1023863"/>
        </a:xfrm>
        <a:prstGeom prst="rect">
          <a:avLst/>
        </a:prstGeom>
        <a:solidFill>
          <a:schemeClr val="lt1"/>
        </a:solidFill>
        <a:ln w="264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5128" tIns="24130" rIns="24130" bIns="24130" numCol="1" spcCol="1270" anchor="ctr" anchorCtr="0">
          <a:noAutofit/>
        </a:bodyPr>
        <a:lstStyle/>
        <a:p>
          <a:pPr lvl="0" algn="l" defTabSz="844550">
            <a:lnSpc>
              <a:spcPct val="90000"/>
            </a:lnSpc>
            <a:spcBef>
              <a:spcPct val="0"/>
            </a:spcBef>
            <a:spcAft>
              <a:spcPct val="35000"/>
            </a:spcAft>
          </a:pPr>
          <a:r>
            <a:rPr lang="es-CO" sz="1900" kern="1200" dirty="0" err="1" smtClean="0"/>
            <a:t>Knowledge</a:t>
          </a:r>
          <a:r>
            <a:rPr lang="es-CO" sz="1900" kern="1200" dirty="0" smtClean="0"/>
            <a:t> and </a:t>
          </a:r>
          <a:r>
            <a:rPr lang="es-CO" sz="1900" kern="1200" dirty="0" err="1" smtClean="0"/>
            <a:t>innovation</a:t>
          </a:r>
          <a:r>
            <a:rPr lang="es-CO" sz="1900" kern="1200" dirty="0" smtClean="0"/>
            <a:t> </a:t>
          </a:r>
          <a:r>
            <a:rPr lang="es-CO" sz="1900" kern="1200" dirty="0" err="1" smtClean="0"/>
            <a:t>hub</a:t>
          </a:r>
          <a:endParaRPr lang="en-US" sz="1900" kern="1200" dirty="0"/>
        </a:p>
      </dsp:txBody>
      <dsp:txXfrm>
        <a:off x="4752529" y="2376264"/>
        <a:ext cx="1755195" cy="1023863"/>
      </dsp:txXfrm>
    </dsp:sp>
    <dsp:sp modelId="{EF95B4AB-FF77-4DA5-A31F-949ABBE53AF6}">
      <dsp:nvSpPr>
        <dsp:cNvPr id="0" name=""/>
        <dsp:cNvSpPr/>
      </dsp:nvSpPr>
      <dsp:spPr>
        <a:xfrm>
          <a:off x="4259723" y="2559659"/>
          <a:ext cx="438798" cy="0"/>
        </a:xfrm>
        <a:prstGeom prst="line">
          <a:avLst/>
        </a:prstGeom>
        <a:solidFill>
          <a:schemeClr val="accent1">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38CD717-8A32-4F88-ADF2-F9C9808C8D1B}">
      <dsp:nvSpPr>
        <dsp:cNvPr id="0" name=""/>
        <dsp:cNvSpPr/>
      </dsp:nvSpPr>
      <dsp:spPr>
        <a:xfrm rot="5400000">
          <a:off x="3138153" y="2784031"/>
          <a:ext cx="1343309" cy="893394"/>
        </a:xfrm>
        <a:prstGeom prst="line">
          <a:avLst/>
        </a:prstGeom>
        <a:solidFill>
          <a:schemeClr val="accent1">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F735CA-DCB6-40A6-9F97-BD37CBF71316}">
      <dsp:nvSpPr>
        <dsp:cNvPr id="0" name=""/>
        <dsp:cNvSpPr/>
      </dsp:nvSpPr>
      <dsp:spPr>
        <a:xfrm>
          <a:off x="2332288" y="0"/>
          <a:ext cx="1982056" cy="1982257"/>
        </a:xfrm>
        <a:prstGeom prst="circularArrow">
          <a:avLst>
            <a:gd name="adj1" fmla="val 10980"/>
            <a:gd name="adj2" fmla="val 1142322"/>
            <a:gd name="adj3" fmla="val 4500000"/>
            <a:gd name="adj4" fmla="val 10800000"/>
            <a:gd name="adj5" fmla="val 12500"/>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1C63D85-FBB2-457B-8B72-C55287D4B2F9}">
      <dsp:nvSpPr>
        <dsp:cNvPr id="0" name=""/>
        <dsp:cNvSpPr/>
      </dsp:nvSpPr>
      <dsp:spPr>
        <a:xfrm>
          <a:off x="2779573" y="646713"/>
          <a:ext cx="1106099" cy="5529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More than 10 agreements between countries of  PA</a:t>
          </a:r>
          <a:endParaRPr lang="en-US" sz="1300" kern="1200" dirty="0"/>
        </a:p>
      </dsp:txBody>
      <dsp:txXfrm>
        <a:off x="2779573" y="646713"/>
        <a:ext cx="1106099" cy="552992"/>
      </dsp:txXfrm>
    </dsp:sp>
    <dsp:sp modelId="{EB773F94-D015-484C-BDAD-C3E82EC7F0AC}">
      <dsp:nvSpPr>
        <dsp:cNvPr id="0" name=""/>
        <dsp:cNvSpPr/>
      </dsp:nvSpPr>
      <dsp:spPr>
        <a:xfrm>
          <a:off x="1781655" y="1139101"/>
          <a:ext cx="1982056" cy="1982257"/>
        </a:xfrm>
        <a:prstGeom prst="leftCircularArrow">
          <a:avLst>
            <a:gd name="adj1" fmla="val 10980"/>
            <a:gd name="adj2" fmla="val 1142322"/>
            <a:gd name="adj3" fmla="val 6300000"/>
            <a:gd name="adj4" fmla="val 18900000"/>
            <a:gd name="adj5" fmla="val 12500"/>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15451A-FEAF-4841-9107-DBBD3157B04C}">
      <dsp:nvSpPr>
        <dsp:cNvPr id="0" name=""/>
        <dsp:cNvSpPr/>
      </dsp:nvSpPr>
      <dsp:spPr>
        <a:xfrm>
          <a:off x="2217031" y="1858728"/>
          <a:ext cx="1106099" cy="5529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Liberal professions</a:t>
          </a:r>
          <a:endParaRPr lang="en-US" sz="1400" kern="1200" dirty="0"/>
        </a:p>
      </dsp:txBody>
      <dsp:txXfrm>
        <a:off x="2217031" y="1858728"/>
        <a:ext cx="1106099" cy="552992"/>
      </dsp:txXfrm>
    </dsp:sp>
    <dsp:sp modelId="{1BC7B42F-84B7-4E5D-86BA-8B311B71BB93}">
      <dsp:nvSpPr>
        <dsp:cNvPr id="0" name=""/>
        <dsp:cNvSpPr/>
      </dsp:nvSpPr>
      <dsp:spPr>
        <a:xfrm>
          <a:off x="2332288" y="2282408"/>
          <a:ext cx="1982056" cy="1982257"/>
        </a:xfrm>
        <a:prstGeom prst="circularArrow">
          <a:avLst>
            <a:gd name="adj1" fmla="val 10980"/>
            <a:gd name="adj2" fmla="val 1142322"/>
            <a:gd name="adj3" fmla="val 4500000"/>
            <a:gd name="adj4" fmla="val 13500000"/>
            <a:gd name="adj5" fmla="val 12500"/>
          </a:avLst>
        </a:prstGeom>
        <a:blipFill rotWithShape="0">
          <a:blip xmlns:r="http://schemas.openxmlformats.org/officeDocument/2006/relationships" r:embed="rId1"/>
          <a:stretch>
            <a:fillRect/>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ABA95F8-0DB5-4948-BBC3-95855D0EB173}">
      <dsp:nvSpPr>
        <dsp:cNvPr id="0" name=""/>
        <dsp:cNvSpPr/>
      </dsp:nvSpPr>
      <dsp:spPr>
        <a:xfrm>
          <a:off x="2635559" y="2999932"/>
          <a:ext cx="1374771" cy="5529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Validation and recognition of qualifications</a:t>
          </a:r>
          <a:endParaRPr lang="en-US" sz="1300" kern="1200" dirty="0"/>
        </a:p>
      </dsp:txBody>
      <dsp:txXfrm>
        <a:off x="2635559" y="2999932"/>
        <a:ext cx="1374771" cy="552992"/>
      </dsp:txXfrm>
    </dsp:sp>
    <dsp:sp modelId="{B58B22A3-A303-4A5D-8917-7C35A48167EC}">
      <dsp:nvSpPr>
        <dsp:cNvPr id="0" name=""/>
        <dsp:cNvSpPr/>
      </dsp:nvSpPr>
      <dsp:spPr>
        <a:xfrm>
          <a:off x="1922938" y="3552925"/>
          <a:ext cx="1702835" cy="1703658"/>
        </a:xfrm>
        <a:prstGeom prst="blockArc">
          <a:avLst>
            <a:gd name="adj1" fmla="val 0"/>
            <a:gd name="adj2" fmla="val 18900000"/>
            <a:gd name="adj3" fmla="val 12740"/>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69E72E0-6DBA-4F10-A3F2-08A89FF6F588}">
      <dsp:nvSpPr>
        <dsp:cNvPr id="0" name=""/>
        <dsp:cNvSpPr/>
      </dsp:nvSpPr>
      <dsp:spPr>
        <a:xfrm>
          <a:off x="2112510" y="3938722"/>
          <a:ext cx="1315141" cy="9578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smtClean="0"/>
            <a:t>Regional Convention of Studies, Diplomas and Degrees in Higher Education in Latin America and the Caribbean</a:t>
          </a:r>
          <a:endParaRPr lang="en-US" sz="1000" kern="1200" dirty="0"/>
        </a:p>
      </dsp:txBody>
      <dsp:txXfrm>
        <a:off x="2112510" y="3938722"/>
        <a:ext cx="1315141" cy="9578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ED11D7-9F59-45D7-B068-B75C554A83A2}">
      <dsp:nvSpPr>
        <dsp:cNvPr id="0" name=""/>
        <dsp:cNvSpPr/>
      </dsp:nvSpPr>
      <dsp:spPr>
        <a:xfrm>
          <a:off x="0" y="0"/>
          <a:ext cx="4876800" cy="894080"/>
        </a:xfrm>
        <a:prstGeom prst="roundRect">
          <a:avLst>
            <a:gd name="adj" fmla="val 10000"/>
          </a:avLst>
        </a:prstGeom>
        <a:solidFill>
          <a:schemeClr val="accent2">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sz="1700" b="1" kern="1200" dirty="0" smtClean="0"/>
            <a:t>Mechanism of regional, economic and trade integration.</a:t>
          </a:r>
          <a:endParaRPr lang="en-US" sz="1700" b="1" kern="1200" dirty="0"/>
        </a:p>
      </dsp:txBody>
      <dsp:txXfrm>
        <a:off x="26187" y="26187"/>
        <a:ext cx="3836467" cy="841706"/>
      </dsp:txXfrm>
    </dsp:sp>
    <dsp:sp modelId="{458769F4-C3CC-4286-8250-7B94F9B81579}">
      <dsp:nvSpPr>
        <dsp:cNvPr id="0" name=""/>
        <dsp:cNvSpPr/>
      </dsp:nvSpPr>
      <dsp:spPr>
        <a:xfrm>
          <a:off x="408432" y="1056640"/>
          <a:ext cx="4876800" cy="894080"/>
        </a:xfrm>
        <a:prstGeom prst="roundRect">
          <a:avLst>
            <a:gd name="adj" fmla="val 10000"/>
          </a:avLst>
        </a:prstGeom>
        <a:solidFill>
          <a:schemeClr val="accent3">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n-US" sz="1700" b="1" kern="1200" noProof="0" dirty="0" smtClean="0"/>
            <a:t>Between </a:t>
          </a:r>
          <a:r>
            <a:rPr lang="es-CO" sz="1700" b="1" kern="1200" dirty="0" smtClean="0"/>
            <a:t>Chile, Colombia, </a:t>
          </a:r>
          <a:r>
            <a:rPr lang="es-CO" sz="1700" b="1" kern="1200" dirty="0" err="1" smtClean="0"/>
            <a:t>Mexico</a:t>
          </a:r>
          <a:r>
            <a:rPr lang="es-CO" sz="1700" b="1" kern="1200" dirty="0" smtClean="0"/>
            <a:t> and </a:t>
          </a:r>
          <a:r>
            <a:rPr lang="es-CO" sz="1700" b="1" kern="1200" dirty="0" err="1" smtClean="0"/>
            <a:t>Peru</a:t>
          </a:r>
          <a:r>
            <a:rPr lang="es-CO" sz="1700" b="1" kern="1200" dirty="0" smtClean="0"/>
            <a:t>.</a:t>
          </a:r>
          <a:endParaRPr lang="en-US" sz="1700" b="1" kern="1200" dirty="0"/>
        </a:p>
      </dsp:txBody>
      <dsp:txXfrm>
        <a:off x="434619" y="1082827"/>
        <a:ext cx="3834841" cy="841706"/>
      </dsp:txXfrm>
    </dsp:sp>
    <dsp:sp modelId="{DBBA49EB-2138-4A75-8399-478DACEEE8EE}">
      <dsp:nvSpPr>
        <dsp:cNvPr id="0" name=""/>
        <dsp:cNvSpPr/>
      </dsp:nvSpPr>
      <dsp:spPr>
        <a:xfrm>
          <a:off x="743760" y="2104008"/>
          <a:ext cx="4876800" cy="894080"/>
        </a:xfrm>
        <a:prstGeom prst="roundRect">
          <a:avLst>
            <a:gd name="adj" fmla="val 10000"/>
          </a:avLst>
        </a:prstGeom>
        <a:solidFill>
          <a:schemeClr val="accent4">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n-US" sz="1700" b="1" kern="1200" dirty="0" smtClean="0"/>
            <a:t>Established on June 6</a:t>
          </a:r>
          <a:r>
            <a:rPr lang="en-US" sz="1700" b="1" kern="1200" baseline="30000" dirty="0" smtClean="0"/>
            <a:t>th</a:t>
          </a:r>
          <a:r>
            <a:rPr lang="en-US" sz="1700" b="1" kern="1200" dirty="0" smtClean="0"/>
            <a:t>, 2012 in a</a:t>
          </a:r>
          <a:r>
            <a:rPr lang="es-CO" sz="1700" b="1" kern="1200" dirty="0" smtClean="0"/>
            <a:t> </a:t>
          </a:r>
          <a:r>
            <a:rPr lang="en-US" sz="1700" b="1" kern="1200" dirty="0" smtClean="0"/>
            <a:t>memorandum of understanding</a:t>
          </a:r>
          <a:endParaRPr lang="en-US" sz="1700" b="1" kern="1200" dirty="0"/>
        </a:p>
      </dsp:txBody>
      <dsp:txXfrm>
        <a:off x="769947" y="2130195"/>
        <a:ext cx="3840937" cy="841706"/>
      </dsp:txXfrm>
    </dsp:sp>
    <dsp:sp modelId="{24DBEBEC-96F5-4C60-8A98-BCBB455C49AE}">
      <dsp:nvSpPr>
        <dsp:cNvPr id="0" name=""/>
        <dsp:cNvSpPr/>
      </dsp:nvSpPr>
      <dsp:spPr>
        <a:xfrm>
          <a:off x="1219200" y="3169919"/>
          <a:ext cx="4876800" cy="894080"/>
        </a:xfrm>
        <a:prstGeom prst="roundRect">
          <a:avLst>
            <a:gd name="adj" fmla="val 10000"/>
          </a:avLst>
        </a:prstGeom>
        <a:solidFill>
          <a:schemeClr val="accent5">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n-US" sz="1700" b="1" kern="1200" dirty="0" smtClean="0"/>
            <a:t>In order to create markets between its members, for increased competitiveness.</a:t>
          </a:r>
          <a:endParaRPr lang="en-US" sz="1700" b="1" kern="1200" dirty="0"/>
        </a:p>
      </dsp:txBody>
      <dsp:txXfrm>
        <a:off x="1245387" y="3196106"/>
        <a:ext cx="3834841" cy="841706"/>
      </dsp:txXfrm>
    </dsp:sp>
    <dsp:sp modelId="{2B525826-2CE3-4C9E-9DA9-DE3513F2B6C5}">
      <dsp:nvSpPr>
        <dsp:cNvPr id="0" name=""/>
        <dsp:cNvSpPr/>
      </dsp:nvSpPr>
      <dsp:spPr>
        <a:xfrm>
          <a:off x="4295647" y="684783"/>
          <a:ext cx="581152" cy="581152"/>
        </a:xfrm>
        <a:prstGeom prst="downArrow">
          <a:avLst>
            <a:gd name="adj1" fmla="val 55000"/>
            <a:gd name="adj2" fmla="val 45000"/>
          </a:avLst>
        </a:prstGeom>
        <a:solidFill>
          <a:schemeClr val="accent2">
            <a:tint val="40000"/>
            <a:alpha val="90000"/>
            <a:hueOff val="0"/>
            <a:satOff val="0"/>
            <a:lumOff val="0"/>
            <a:alphaOff val="0"/>
          </a:schemeClr>
        </a:solidFill>
        <a:ln w="2642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endParaRPr lang="en-US" sz="2600" kern="1200"/>
        </a:p>
      </dsp:txBody>
      <dsp:txXfrm>
        <a:off x="4426406" y="684783"/>
        <a:ext cx="319634" cy="437317"/>
      </dsp:txXfrm>
    </dsp:sp>
    <dsp:sp modelId="{13B1D05E-7E25-4A8A-BFCF-F79FABDB4DF9}">
      <dsp:nvSpPr>
        <dsp:cNvPr id="0" name=""/>
        <dsp:cNvSpPr/>
      </dsp:nvSpPr>
      <dsp:spPr>
        <a:xfrm>
          <a:off x="4704080" y="1741423"/>
          <a:ext cx="581152" cy="581152"/>
        </a:xfrm>
        <a:prstGeom prst="downArrow">
          <a:avLst>
            <a:gd name="adj1" fmla="val 55000"/>
            <a:gd name="adj2" fmla="val 45000"/>
          </a:avLst>
        </a:prstGeom>
        <a:solidFill>
          <a:schemeClr val="accent3">
            <a:tint val="40000"/>
            <a:alpha val="90000"/>
            <a:hueOff val="0"/>
            <a:satOff val="0"/>
            <a:lumOff val="0"/>
            <a:alphaOff val="0"/>
          </a:schemeClr>
        </a:solidFill>
        <a:ln w="2642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endParaRPr lang="en-US" sz="2600" kern="1200"/>
        </a:p>
      </dsp:txBody>
      <dsp:txXfrm>
        <a:off x="4834839" y="1741423"/>
        <a:ext cx="319634" cy="437317"/>
      </dsp:txXfrm>
    </dsp:sp>
    <dsp:sp modelId="{06B5CF30-0FF9-451C-87CF-8329E26CB68D}">
      <dsp:nvSpPr>
        <dsp:cNvPr id="0" name=""/>
        <dsp:cNvSpPr/>
      </dsp:nvSpPr>
      <dsp:spPr>
        <a:xfrm>
          <a:off x="5106415" y="2798064"/>
          <a:ext cx="581152" cy="581152"/>
        </a:xfrm>
        <a:prstGeom prst="downArrow">
          <a:avLst>
            <a:gd name="adj1" fmla="val 55000"/>
            <a:gd name="adj2" fmla="val 45000"/>
          </a:avLst>
        </a:prstGeom>
        <a:solidFill>
          <a:schemeClr val="accent4">
            <a:tint val="40000"/>
            <a:alpha val="90000"/>
            <a:hueOff val="0"/>
            <a:satOff val="0"/>
            <a:lumOff val="0"/>
            <a:alphaOff val="0"/>
          </a:schemeClr>
        </a:solidFill>
        <a:ln w="26425"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endParaRPr lang="en-US" sz="2600" kern="1200"/>
        </a:p>
      </dsp:txBody>
      <dsp:txXfrm>
        <a:off x="5237174" y="2798064"/>
        <a:ext cx="319634" cy="43731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FC7CFA-C2EA-48F2-BC91-D8B22C95996C}">
      <dsp:nvSpPr>
        <dsp:cNvPr id="0" name=""/>
        <dsp:cNvSpPr/>
      </dsp:nvSpPr>
      <dsp:spPr>
        <a:xfrm>
          <a:off x="0" y="496219"/>
          <a:ext cx="7458202" cy="733480"/>
        </a:xfrm>
        <a:prstGeom prst="rect">
          <a:avLst/>
        </a:prstGeom>
        <a:solidFill>
          <a:schemeClr val="lt1">
            <a:alpha val="90000"/>
            <a:hueOff val="0"/>
            <a:satOff val="0"/>
            <a:lumOff val="0"/>
            <a:alphaOff val="0"/>
          </a:schemeClr>
        </a:solidFill>
        <a:ln w="2642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B5A5080-6EC2-4A65-B1FC-A4A3040DC7E8}">
      <dsp:nvSpPr>
        <dsp:cNvPr id="0" name=""/>
        <dsp:cNvSpPr/>
      </dsp:nvSpPr>
      <dsp:spPr>
        <a:xfrm>
          <a:off x="344733" y="76597"/>
          <a:ext cx="6999204" cy="1346671"/>
        </a:xfrm>
        <a:prstGeom prst="roundRect">
          <a:avLst/>
        </a:prstGeom>
        <a:solidFill>
          <a:schemeClr val="accent1">
            <a:shade val="80000"/>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8142" tIns="0" rIns="198142" bIns="0" numCol="1" spcCol="1270" anchor="ctr" anchorCtr="0">
          <a:noAutofit/>
        </a:bodyPr>
        <a:lstStyle/>
        <a:p>
          <a:pPr lvl="0" algn="l" defTabSz="800100">
            <a:lnSpc>
              <a:spcPct val="90000"/>
            </a:lnSpc>
            <a:spcBef>
              <a:spcPct val="0"/>
            </a:spcBef>
            <a:spcAft>
              <a:spcPct val="35000"/>
            </a:spcAft>
          </a:pPr>
          <a:r>
            <a:rPr lang="en-US" sz="1800" kern="1200" dirty="0" smtClean="0">
              <a:solidFill>
                <a:schemeClr val="bg1"/>
              </a:solidFill>
            </a:rPr>
            <a:t>To build in a participative and agreeable way an area of deep integration to move progressively towards the free movement of goods, services, capital and people</a:t>
          </a:r>
          <a:r>
            <a:rPr lang="en-US" sz="1400" kern="1200" dirty="0" smtClean="0">
              <a:solidFill>
                <a:schemeClr val="bg1"/>
              </a:solidFill>
            </a:rPr>
            <a:t>.</a:t>
          </a:r>
          <a:endParaRPr lang="en-US" sz="1400" kern="1200" dirty="0">
            <a:solidFill>
              <a:schemeClr val="bg1"/>
            </a:solidFill>
          </a:endParaRPr>
        </a:p>
      </dsp:txBody>
      <dsp:txXfrm>
        <a:off x="410472" y="142336"/>
        <a:ext cx="6867726" cy="1215193"/>
      </dsp:txXfrm>
    </dsp:sp>
    <dsp:sp modelId="{EDDC99A3-3E29-4633-96AB-7B277EB05CA0}">
      <dsp:nvSpPr>
        <dsp:cNvPr id="0" name=""/>
        <dsp:cNvSpPr/>
      </dsp:nvSpPr>
      <dsp:spPr>
        <a:xfrm>
          <a:off x="0" y="1752209"/>
          <a:ext cx="7488832" cy="805470"/>
        </a:xfrm>
        <a:prstGeom prst="rect">
          <a:avLst/>
        </a:prstGeom>
        <a:solidFill>
          <a:schemeClr val="lt1">
            <a:alpha val="90000"/>
            <a:hueOff val="0"/>
            <a:satOff val="0"/>
            <a:lumOff val="0"/>
            <a:alphaOff val="0"/>
          </a:schemeClr>
        </a:solidFill>
        <a:ln w="26425" cap="flat" cmpd="sng" algn="ctr">
          <a:solidFill>
            <a:schemeClr val="accent1">
              <a:shade val="80000"/>
              <a:hueOff val="0"/>
              <a:satOff val="-28108"/>
              <a:lumOff val="18498"/>
              <a:alphaOff val="0"/>
            </a:schemeClr>
          </a:solidFill>
          <a:prstDash val="solid"/>
        </a:ln>
        <a:effectLst/>
      </dsp:spPr>
      <dsp:style>
        <a:lnRef idx="2">
          <a:scrgbClr r="0" g="0" b="0"/>
        </a:lnRef>
        <a:fillRef idx="1">
          <a:scrgbClr r="0" g="0" b="0"/>
        </a:fillRef>
        <a:effectRef idx="0">
          <a:scrgbClr r="0" g="0" b="0"/>
        </a:effectRef>
        <a:fontRef idx="minor"/>
      </dsp:style>
    </dsp:sp>
    <dsp:sp modelId="{12B9CB39-99C7-48A4-888A-1631023FC273}">
      <dsp:nvSpPr>
        <dsp:cNvPr id="0" name=""/>
        <dsp:cNvSpPr/>
      </dsp:nvSpPr>
      <dsp:spPr>
        <a:xfrm>
          <a:off x="356523" y="1580699"/>
          <a:ext cx="7130472" cy="1227609"/>
        </a:xfrm>
        <a:prstGeom prst="roundRect">
          <a:avLst/>
        </a:prstGeom>
        <a:solidFill>
          <a:schemeClr val="accent1">
            <a:shade val="80000"/>
            <a:hueOff val="0"/>
            <a:satOff val="-28108"/>
            <a:lumOff val="18498"/>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8142" tIns="0" rIns="198142" bIns="0" numCol="1" spcCol="1270" anchor="ctr" anchorCtr="0">
          <a:noAutofit/>
        </a:bodyPr>
        <a:lstStyle/>
        <a:p>
          <a:pPr lvl="0" algn="l" defTabSz="800100">
            <a:lnSpc>
              <a:spcPct val="90000"/>
            </a:lnSpc>
            <a:spcBef>
              <a:spcPct val="0"/>
            </a:spcBef>
            <a:spcAft>
              <a:spcPct val="35000"/>
            </a:spcAft>
          </a:pPr>
          <a:r>
            <a:rPr lang="en-US" sz="1800" kern="1200" dirty="0" smtClean="0"/>
            <a:t>To promote growth, development and competitiveness of the economies of the parties, with a view to achieve greater well-being, overcome socioeconomic inequality and foster social inclusion of its inhabitants</a:t>
          </a:r>
          <a:r>
            <a:rPr lang="en-US" sz="1400" kern="1200" dirty="0" smtClean="0"/>
            <a:t>.</a:t>
          </a:r>
          <a:endParaRPr lang="en-US" sz="1400" kern="1200" dirty="0"/>
        </a:p>
      </dsp:txBody>
      <dsp:txXfrm>
        <a:off x="416450" y="1640626"/>
        <a:ext cx="7010618" cy="1107755"/>
      </dsp:txXfrm>
    </dsp:sp>
    <dsp:sp modelId="{9FA86A77-E555-445D-BFD1-F671F62ACB33}">
      <dsp:nvSpPr>
        <dsp:cNvPr id="0" name=""/>
        <dsp:cNvSpPr/>
      </dsp:nvSpPr>
      <dsp:spPr>
        <a:xfrm>
          <a:off x="0" y="2995651"/>
          <a:ext cx="7488832" cy="685273"/>
        </a:xfrm>
        <a:prstGeom prst="rect">
          <a:avLst/>
        </a:prstGeom>
        <a:solidFill>
          <a:schemeClr val="lt1">
            <a:alpha val="90000"/>
            <a:hueOff val="0"/>
            <a:satOff val="0"/>
            <a:lumOff val="0"/>
            <a:alphaOff val="0"/>
          </a:schemeClr>
        </a:solidFill>
        <a:ln w="26425" cap="flat" cmpd="sng" algn="ctr">
          <a:solidFill>
            <a:schemeClr val="accent1">
              <a:shade val="80000"/>
              <a:hueOff val="0"/>
              <a:satOff val="-56215"/>
              <a:lumOff val="36995"/>
              <a:alphaOff val="0"/>
            </a:schemeClr>
          </a:solidFill>
          <a:prstDash val="solid"/>
        </a:ln>
        <a:effectLst/>
      </dsp:spPr>
      <dsp:style>
        <a:lnRef idx="2">
          <a:scrgbClr r="0" g="0" b="0"/>
        </a:lnRef>
        <a:fillRef idx="1">
          <a:scrgbClr r="0" g="0" b="0"/>
        </a:fillRef>
        <a:effectRef idx="0">
          <a:scrgbClr r="0" g="0" b="0"/>
        </a:effectRef>
        <a:fontRef idx="minor"/>
      </dsp:style>
    </dsp:sp>
    <dsp:sp modelId="{1C6E462F-80DB-4050-9A93-32EB70F474BF}">
      <dsp:nvSpPr>
        <dsp:cNvPr id="0" name=""/>
        <dsp:cNvSpPr/>
      </dsp:nvSpPr>
      <dsp:spPr>
        <a:xfrm>
          <a:off x="328237" y="2949542"/>
          <a:ext cx="7130472" cy="949671"/>
        </a:xfrm>
        <a:prstGeom prst="roundRect">
          <a:avLst/>
        </a:prstGeom>
        <a:solidFill>
          <a:schemeClr val="accent1">
            <a:shade val="80000"/>
            <a:hueOff val="0"/>
            <a:satOff val="-56215"/>
            <a:lumOff val="36995"/>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8142" tIns="0" rIns="198142" bIns="0" numCol="1" spcCol="1270" anchor="ctr" anchorCtr="0">
          <a:noAutofit/>
        </a:bodyPr>
        <a:lstStyle/>
        <a:p>
          <a:pPr lvl="0" algn="l" defTabSz="800100">
            <a:lnSpc>
              <a:spcPct val="90000"/>
            </a:lnSpc>
            <a:spcBef>
              <a:spcPct val="0"/>
            </a:spcBef>
            <a:spcAft>
              <a:spcPct val="35000"/>
            </a:spcAft>
          </a:pPr>
          <a:r>
            <a:rPr lang="en-US" sz="1800" kern="1200" dirty="0" smtClean="0">
              <a:solidFill>
                <a:schemeClr val="tx1"/>
              </a:solidFill>
            </a:rPr>
            <a:t>Become a platform of joint political, economic and commercial integration, and projection to the world, with emphasis on the Asia-Pacific region</a:t>
          </a:r>
          <a:r>
            <a:rPr lang="en-US" sz="1800" kern="1200" dirty="0" smtClean="0"/>
            <a:t>.</a:t>
          </a:r>
          <a:endParaRPr lang="en-US" sz="1800" kern="1200" dirty="0"/>
        </a:p>
      </dsp:txBody>
      <dsp:txXfrm>
        <a:off x="374596" y="2995901"/>
        <a:ext cx="7037754" cy="85695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C90E6F-50F2-4A23-87A1-D0003034A3FE}">
      <dsp:nvSpPr>
        <dsp:cNvPr id="0" name=""/>
        <dsp:cNvSpPr/>
      </dsp:nvSpPr>
      <dsp:spPr>
        <a:xfrm>
          <a:off x="-4607584" y="-704407"/>
          <a:ext cx="5472816" cy="5472816"/>
        </a:xfrm>
        <a:prstGeom prst="blockArc">
          <a:avLst>
            <a:gd name="adj1" fmla="val 18900000"/>
            <a:gd name="adj2" fmla="val 2700000"/>
            <a:gd name="adj3" fmla="val 395"/>
          </a:avLst>
        </a:prstGeom>
        <a:noFill/>
        <a:ln w="26425"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3C5E8A8-6832-4CFD-8846-10BE3E16523A}">
      <dsp:nvSpPr>
        <dsp:cNvPr id="0" name=""/>
        <dsp:cNvSpPr/>
      </dsp:nvSpPr>
      <dsp:spPr>
        <a:xfrm>
          <a:off x="446879" y="150618"/>
          <a:ext cx="7126686" cy="948849"/>
        </a:xfrm>
        <a:prstGeom prst="rect">
          <a:avLst/>
        </a:prstGeom>
        <a:solidFill>
          <a:schemeClr val="accent1">
            <a:shade val="50000"/>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6257" tIns="40640" rIns="40640" bIns="40640" numCol="1" spcCol="1270" anchor="ctr" anchorCtr="0">
          <a:noAutofit/>
        </a:bodyPr>
        <a:lstStyle/>
        <a:p>
          <a:pPr lvl="0" algn="l" defTabSz="711200">
            <a:lnSpc>
              <a:spcPct val="90000"/>
            </a:lnSpc>
            <a:spcBef>
              <a:spcPct val="0"/>
            </a:spcBef>
            <a:spcAft>
              <a:spcPct val="35000"/>
            </a:spcAft>
          </a:pPr>
          <a:r>
            <a:rPr lang="en-US" sz="1600" kern="1200" dirty="0" smtClean="0"/>
            <a:t>The Pacific Alliance is the eighth-largest economy and the eighth largest exporter worldwide.</a:t>
          </a:r>
          <a:endParaRPr lang="en-US" sz="1600" kern="1200" dirty="0"/>
        </a:p>
      </dsp:txBody>
      <dsp:txXfrm>
        <a:off x="446879" y="150618"/>
        <a:ext cx="7126686" cy="948849"/>
      </dsp:txXfrm>
    </dsp:sp>
    <dsp:sp modelId="{621351AB-B553-4BD1-93B1-4C67D5C79303}">
      <dsp:nvSpPr>
        <dsp:cNvPr id="0" name=""/>
        <dsp:cNvSpPr/>
      </dsp:nvSpPr>
      <dsp:spPr>
        <a:xfrm>
          <a:off x="56126" y="234289"/>
          <a:ext cx="781507" cy="781507"/>
        </a:xfrm>
        <a:prstGeom prst="ellipse">
          <a:avLst/>
        </a:prstGeom>
        <a:solidFill>
          <a:schemeClr val="lt1">
            <a:hueOff val="0"/>
            <a:satOff val="0"/>
            <a:lumOff val="0"/>
            <a:alphaOff val="0"/>
          </a:schemeClr>
        </a:solidFill>
        <a:ln w="26425" cap="flat" cmpd="sng" algn="ctr">
          <a:solidFill>
            <a:schemeClr val="accent1">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C629673-CCEE-4F6D-867F-48BA983BE0BA}">
      <dsp:nvSpPr>
        <dsp:cNvPr id="0" name=""/>
        <dsp:cNvSpPr/>
      </dsp:nvSpPr>
      <dsp:spPr>
        <a:xfrm>
          <a:off x="922855" y="1220611"/>
          <a:ext cx="6624281" cy="814961"/>
        </a:xfrm>
        <a:prstGeom prst="rect">
          <a:avLst/>
        </a:prstGeom>
        <a:solidFill>
          <a:schemeClr val="accent1">
            <a:shade val="50000"/>
            <a:hueOff val="0"/>
            <a:satOff val="-29416"/>
            <a:lumOff val="25668"/>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6257" tIns="43180" rIns="43180" bIns="43180" numCol="1" spcCol="1270" anchor="ctr" anchorCtr="0">
          <a:noAutofit/>
        </a:bodyPr>
        <a:lstStyle/>
        <a:p>
          <a:pPr lvl="0" algn="l" defTabSz="755650">
            <a:lnSpc>
              <a:spcPct val="90000"/>
            </a:lnSpc>
            <a:spcBef>
              <a:spcPct val="0"/>
            </a:spcBef>
            <a:spcAft>
              <a:spcPct val="35000"/>
            </a:spcAft>
          </a:pPr>
          <a:r>
            <a:rPr lang="en-US" sz="1700" kern="1200" dirty="0" smtClean="0"/>
            <a:t>In Latin America and the Caribbean, the block represents 37% of GDP, concentrated 50% of total trade, attracting 45% of foreign direct investment</a:t>
          </a:r>
          <a:r>
            <a:rPr lang="es-CO" sz="1700" kern="1200" dirty="0" smtClean="0"/>
            <a:t>.</a:t>
          </a:r>
          <a:endParaRPr lang="en-US" sz="1700" kern="1200" dirty="0"/>
        </a:p>
      </dsp:txBody>
      <dsp:txXfrm>
        <a:off x="922855" y="1220611"/>
        <a:ext cx="6624281" cy="814961"/>
      </dsp:txXfrm>
    </dsp:sp>
    <dsp:sp modelId="{ECA89931-8486-46BC-A7FD-3C5624A37396}">
      <dsp:nvSpPr>
        <dsp:cNvPr id="0" name=""/>
        <dsp:cNvSpPr/>
      </dsp:nvSpPr>
      <dsp:spPr>
        <a:xfrm>
          <a:off x="414570" y="1172260"/>
          <a:ext cx="781507" cy="781507"/>
        </a:xfrm>
        <a:prstGeom prst="ellipse">
          <a:avLst/>
        </a:prstGeom>
        <a:solidFill>
          <a:schemeClr val="lt1">
            <a:hueOff val="0"/>
            <a:satOff val="0"/>
            <a:lumOff val="0"/>
            <a:alphaOff val="0"/>
          </a:schemeClr>
        </a:solidFill>
        <a:ln w="26425" cap="flat" cmpd="sng" algn="ctr">
          <a:solidFill>
            <a:schemeClr val="accent1">
              <a:shade val="50000"/>
              <a:hueOff val="0"/>
              <a:satOff val="-29416"/>
              <a:lumOff val="25668"/>
              <a:alphaOff val="0"/>
            </a:schemeClr>
          </a:solidFill>
          <a:prstDash val="solid"/>
        </a:ln>
        <a:effectLst/>
      </dsp:spPr>
      <dsp:style>
        <a:lnRef idx="2">
          <a:scrgbClr r="0" g="0" b="0"/>
        </a:lnRef>
        <a:fillRef idx="1">
          <a:scrgbClr r="0" g="0" b="0"/>
        </a:fillRef>
        <a:effectRef idx="0">
          <a:scrgbClr r="0" g="0" b="0"/>
        </a:effectRef>
        <a:fontRef idx="minor"/>
      </dsp:style>
    </dsp:sp>
    <dsp:sp modelId="{5CDF8825-075A-4930-ABA3-09AA716466D8}">
      <dsp:nvSpPr>
        <dsp:cNvPr id="0" name=""/>
        <dsp:cNvSpPr/>
      </dsp:nvSpPr>
      <dsp:spPr>
        <a:xfrm>
          <a:off x="778826" y="2030293"/>
          <a:ext cx="6821237" cy="941384"/>
        </a:xfrm>
        <a:prstGeom prst="rect">
          <a:avLst/>
        </a:prstGeom>
        <a:solidFill>
          <a:schemeClr val="accent1">
            <a:shade val="50000"/>
            <a:hueOff val="0"/>
            <a:satOff val="-58832"/>
            <a:lumOff val="51335"/>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6257" tIns="43180" rIns="43180" bIns="43180" numCol="1" spcCol="1270" anchor="ctr" anchorCtr="0">
          <a:noAutofit/>
        </a:bodyPr>
        <a:lstStyle/>
        <a:p>
          <a:pPr lvl="0" algn="l" defTabSz="755650">
            <a:lnSpc>
              <a:spcPct val="90000"/>
            </a:lnSpc>
            <a:spcBef>
              <a:spcPct val="0"/>
            </a:spcBef>
            <a:spcAft>
              <a:spcPct val="35000"/>
            </a:spcAft>
          </a:pPr>
          <a:r>
            <a:rPr lang="en-US" sz="1700" kern="1200" dirty="0" smtClean="0">
              <a:solidFill>
                <a:schemeClr val="tx1"/>
              </a:solidFill>
            </a:rPr>
            <a:t>The four countries account for a population of 214 million people and have an average GDP per capita $ 10,000</a:t>
          </a:r>
          <a:r>
            <a:rPr lang="en-US" sz="1700" kern="1200" dirty="0" smtClean="0"/>
            <a:t>.</a:t>
          </a:r>
          <a:endParaRPr lang="en-US" sz="1700" kern="1200" dirty="0"/>
        </a:p>
      </dsp:txBody>
      <dsp:txXfrm>
        <a:off x="778826" y="2030293"/>
        <a:ext cx="6821237" cy="941384"/>
      </dsp:txXfrm>
    </dsp:sp>
    <dsp:sp modelId="{93CEE520-8845-4D7A-923E-7FF7AA19424B}">
      <dsp:nvSpPr>
        <dsp:cNvPr id="0" name=""/>
        <dsp:cNvSpPr/>
      </dsp:nvSpPr>
      <dsp:spPr>
        <a:xfrm>
          <a:off x="414570" y="2110232"/>
          <a:ext cx="781507" cy="781507"/>
        </a:xfrm>
        <a:prstGeom prst="ellipse">
          <a:avLst/>
        </a:prstGeom>
        <a:solidFill>
          <a:schemeClr val="lt1">
            <a:hueOff val="0"/>
            <a:satOff val="0"/>
            <a:lumOff val="0"/>
            <a:alphaOff val="0"/>
          </a:schemeClr>
        </a:solidFill>
        <a:ln w="26425" cap="flat" cmpd="sng" algn="ctr">
          <a:solidFill>
            <a:schemeClr val="accent1">
              <a:shade val="50000"/>
              <a:hueOff val="0"/>
              <a:satOff val="-58832"/>
              <a:lumOff val="51335"/>
              <a:alphaOff val="0"/>
            </a:schemeClr>
          </a:solidFill>
          <a:prstDash val="solid"/>
        </a:ln>
        <a:effectLst/>
      </dsp:spPr>
      <dsp:style>
        <a:lnRef idx="2">
          <a:scrgbClr r="0" g="0" b="0"/>
        </a:lnRef>
        <a:fillRef idx="1">
          <a:scrgbClr r="0" g="0" b="0"/>
        </a:fillRef>
        <a:effectRef idx="0">
          <a:scrgbClr r="0" g="0" b="0"/>
        </a:effectRef>
        <a:fontRef idx="minor"/>
      </dsp:style>
    </dsp:sp>
    <dsp:sp modelId="{B83059FD-A624-41D5-B5DE-C62A75E6109F}">
      <dsp:nvSpPr>
        <dsp:cNvPr id="0" name=""/>
        <dsp:cNvSpPr/>
      </dsp:nvSpPr>
      <dsp:spPr>
        <a:xfrm>
          <a:off x="432056" y="2970133"/>
          <a:ext cx="7156333" cy="937646"/>
        </a:xfrm>
        <a:prstGeom prst="rect">
          <a:avLst/>
        </a:prstGeom>
        <a:solidFill>
          <a:schemeClr val="accent1">
            <a:shade val="50000"/>
            <a:hueOff val="0"/>
            <a:satOff val="-29416"/>
            <a:lumOff val="25668"/>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6257" tIns="43180" rIns="43180" bIns="43180" numCol="1" spcCol="1270" anchor="ctr" anchorCtr="0">
          <a:noAutofit/>
        </a:bodyPr>
        <a:lstStyle/>
        <a:p>
          <a:pPr lvl="0" algn="l" defTabSz="755650">
            <a:lnSpc>
              <a:spcPct val="90000"/>
            </a:lnSpc>
            <a:spcBef>
              <a:spcPct val="0"/>
            </a:spcBef>
            <a:spcAft>
              <a:spcPct val="35000"/>
            </a:spcAft>
          </a:pPr>
          <a:r>
            <a:rPr lang="en-US" sz="1700" b="0" kern="1200" dirty="0" smtClean="0"/>
            <a:t>The population is mostly young and is a skilled labor force and attractive market with steadily growing purchasing power.</a:t>
          </a:r>
          <a:endParaRPr lang="en-US" sz="1700" b="0" kern="1200" dirty="0"/>
        </a:p>
      </dsp:txBody>
      <dsp:txXfrm>
        <a:off x="432056" y="2970133"/>
        <a:ext cx="7156333" cy="937646"/>
      </dsp:txXfrm>
    </dsp:sp>
    <dsp:sp modelId="{F586242A-5A60-4197-83F2-E22A86340C66}">
      <dsp:nvSpPr>
        <dsp:cNvPr id="0" name=""/>
        <dsp:cNvSpPr/>
      </dsp:nvSpPr>
      <dsp:spPr>
        <a:xfrm>
          <a:off x="56126" y="3048203"/>
          <a:ext cx="781507" cy="781507"/>
        </a:xfrm>
        <a:prstGeom prst="ellipse">
          <a:avLst/>
        </a:prstGeom>
        <a:solidFill>
          <a:schemeClr val="lt1">
            <a:hueOff val="0"/>
            <a:satOff val="0"/>
            <a:lumOff val="0"/>
            <a:alphaOff val="0"/>
          </a:schemeClr>
        </a:solidFill>
        <a:ln w="26425" cap="flat" cmpd="sng" algn="ctr">
          <a:solidFill>
            <a:schemeClr val="accent1">
              <a:shade val="50000"/>
              <a:hueOff val="0"/>
              <a:satOff val="-29416"/>
              <a:lumOff val="25668"/>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92B728-0D41-4110-B75C-568D95830AF9}">
      <dsp:nvSpPr>
        <dsp:cNvPr id="0" name=""/>
        <dsp:cNvSpPr/>
      </dsp:nvSpPr>
      <dsp:spPr>
        <a:xfrm>
          <a:off x="144008" y="0"/>
          <a:ext cx="1953340" cy="4591006"/>
        </a:xfrm>
        <a:prstGeom prst="roundRect">
          <a:avLst>
            <a:gd name="adj" fmla="val 10000"/>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smtClean="0"/>
            <a:t>Members maintain a network of trade agreements among themselves and with the most developed economies in the world</a:t>
          </a:r>
          <a:endParaRPr lang="en-US" sz="1600" kern="1200" dirty="0"/>
        </a:p>
      </dsp:txBody>
      <dsp:txXfrm>
        <a:off x="144008" y="1836402"/>
        <a:ext cx="1953340" cy="1836402"/>
      </dsp:txXfrm>
    </dsp:sp>
    <dsp:sp modelId="{2A458DFF-6885-43ED-8CDE-2CFED157999D}">
      <dsp:nvSpPr>
        <dsp:cNvPr id="0" name=""/>
        <dsp:cNvSpPr/>
      </dsp:nvSpPr>
      <dsp:spPr>
        <a:xfrm>
          <a:off x="214131" y="275460"/>
          <a:ext cx="1528804" cy="1528804"/>
        </a:xfrm>
        <a:prstGeom prst="ellipse">
          <a:avLst/>
        </a:prstGeom>
        <a:blipFill>
          <a:blip xmlns:r="http://schemas.openxmlformats.org/officeDocument/2006/relationships" r:embed="rId1">
            <a:duotone>
              <a:schemeClr val="accent1">
                <a:hueOff val="0"/>
                <a:satOff val="0"/>
                <a:lumOff val="0"/>
                <a:alphaOff val="0"/>
                <a:shade val="20000"/>
                <a:satMod val="200000"/>
              </a:schemeClr>
              <a:schemeClr val="accent1">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CB873667-B650-4021-9174-973421F0AF02}">
      <dsp:nvSpPr>
        <dsp:cNvPr id="0" name=""/>
        <dsp:cNvSpPr/>
      </dsp:nvSpPr>
      <dsp:spPr>
        <a:xfrm>
          <a:off x="2013803" y="0"/>
          <a:ext cx="1953340" cy="4591006"/>
        </a:xfrm>
        <a:prstGeom prst="roundRect">
          <a:avLst>
            <a:gd name="adj" fmla="val 10000"/>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b="1" kern="1200" dirty="0" smtClean="0"/>
            <a:t>Promotes trade, investment, innovation and technology with the most competitive regions in the world</a:t>
          </a:r>
          <a:endParaRPr lang="en-US" sz="1600" kern="1200" dirty="0"/>
        </a:p>
      </dsp:txBody>
      <dsp:txXfrm>
        <a:off x="2013803" y="1836402"/>
        <a:ext cx="1953340" cy="1836402"/>
      </dsp:txXfrm>
    </dsp:sp>
    <dsp:sp modelId="{C9F687A8-4119-4A13-A012-B7137202F51B}">
      <dsp:nvSpPr>
        <dsp:cNvPr id="0" name=""/>
        <dsp:cNvSpPr/>
      </dsp:nvSpPr>
      <dsp:spPr>
        <a:xfrm>
          <a:off x="2226071" y="275460"/>
          <a:ext cx="1528804" cy="1528804"/>
        </a:xfrm>
        <a:prstGeom prst="ellipse">
          <a:avLst/>
        </a:prstGeom>
        <a:blipFill>
          <a:blip xmlns:r="http://schemas.openxmlformats.org/officeDocument/2006/relationships" r:embed="rId1">
            <a:duotone>
              <a:schemeClr val="accent1">
                <a:hueOff val="0"/>
                <a:satOff val="0"/>
                <a:lumOff val="0"/>
                <a:alphaOff val="0"/>
                <a:shade val="20000"/>
                <a:satMod val="200000"/>
              </a:schemeClr>
              <a:schemeClr val="accent1">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6E4ACFA5-43E4-4A01-B0B0-5504D710A532}">
      <dsp:nvSpPr>
        <dsp:cNvPr id="0" name=""/>
        <dsp:cNvSpPr/>
      </dsp:nvSpPr>
      <dsp:spPr>
        <a:xfrm>
          <a:off x="4025744" y="0"/>
          <a:ext cx="1953340" cy="4591006"/>
        </a:xfrm>
        <a:prstGeom prst="roundRect">
          <a:avLst>
            <a:gd name="adj" fmla="val 10000"/>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smtClean="0"/>
            <a:t>It has the potential to attract new investment to the region</a:t>
          </a:r>
          <a:r>
            <a:rPr lang="en-US" sz="1400" kern="1200" dirty="0" smtClean="0"/>
            <a:t>.</a:t>
          </a:r>
          <a:endParaRPr lang="en-US" sz="1400" kern="1200" dirty="0"/>
        </a:p>
      </dsp:txBody>
      <dsp:txXfrm>
        <a:off x="4025744" y="1836402"/>
        <a:ext cx="1953340" cy="1836402"/>
      </dsp:txXfrm>
    </dsp:sp>
    <dsp:sp modelId="{0D396AE8-C1C0-4D05-AFCC-B0470A21220E}">
      <dsp:nvSpPr>
        <dsp:cNvPr id="0" name=""/>
        <dsp:cNvSpPr/>
      </dsp:nvSpPr>
      <dsp:spPr>
        <a:xfrm>
          <a:off x="4238011" y="275460"/>
          <a:ext cx="1528804" cy="1528804"/>
        </a:xfrm>
        <a:prstGeom prst="ellipse">
          <a:avLst/>
        </a:prstGeom>
        <a:blipFill>
          <a:blip xmlns:r="http://schemas.openxmlformats.org/officeDocument/2006/relationships" r:embed="rId1">
            <a:duotone>
              <a:schemeClr val="accent1">
                <a:hueOff val="0"/>
                <a:satOff val="0"/>
                <a:lumOff val="0"/>
                <a:alphaOff val="0"/>
                <a:shade val="20000"/>
                <a:satMod val="200000"/>
              </a:schemeClr>
              <a:schemeClr val="accent1">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5F7320F6-574B-4702-8825-86C620B01D1D}">
      <dsp:nvSpPr>
        <dsp:cNvPr id="0" name=""/>
        <dsp:cNvSpPr/>
      </dsp:nvSpPr>
      <dsp:spPr>
        <a:xfrm>
          <a:off x="6037684" y="0"/>
          <a:ext cx="1953340" cy="4591006"/>
        </a:xfrm>
        <a:prstGeom prst="roundRect">
          <a:avLst>
            <a:gd name="adj" fmla="val 10000"/>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US" sz="1400" kern="1200" dirty="0" smtClean="0"/>
            <a:t>The Pacific Alliance has competitive advantages in areas such as mining, forestry, energy, agriculture, automotive, fishing and manufacturing</a:t>
          </a:r>
          <a:r>
            <a:rPr lang="es-CO" sz="1400" kern="1200" dirty="0" smtClean="0"/>
            <a:t>.</a:t>
          </a:r>
          <a:endParaRPr lang="en-US" sz="1400" kern="1200" dirty="0"/>
        </a:p>
      </dsp:txBody>
      <dsp:txXfrm>
        <a:off x="6037684" y="1836402"/>
        <a:ext cx="1953340" cy="1836402"/>
      </dsp:txXfrm>
    </dsp:sp>
    <dsp:sp modelId="{5253BF37-AB8A-49BA-A32C-08AFEC070ED7}">
      <dsp:nvSpPr>
        <dsp:cNvPr id="0" name=""/>
        <dsp:cNvSpPr/>
      </dsp:nvSpPr>
      <dsp:spPr>
        <a:xfrm>
          <a:off x="6249951" y="275460"/>
          <a:ext cx="1528804" cy="1528804"/>
        </a:xfrm>
        <a:prstGeom prst="ellipse">
          <a:avLst/>
        </a:prstGeom>
        <a:blipFill>
          <a:blip xmlns:r="http://schemas.openxmlformats.org/officeDocument/2006/relationships" r:embed="rId1">
            <a:duotone>
              <a:schemeClr val="accent1">
                <a:hueOff val="0"/>
                <a:satOff val="0"/>
                <a:lumOff val="0"/>
                <a:alphaOff val="0"/>
                <a:shade val="20000"/>
                <a:satMod val="200000"/>
              </a:schemeClr>
              <a:schemeClr val="accent1">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59AE0C87-244F-4109-81AF-9C469F3487A3}">
      <dsp:nvSpPr>
        <dsp:cNvPr id="0" name=""/>
        <dsp:cNvSpPr/>
      </dsp:nvSpPr>
      <dsp:spPr>
        <a:xfrm>
          <a:off x="432039" y="3654903"/>
          <a:ext cx="7128808" cy="724453"/>
        </a:xfrm>
        <a:prstGeom prst="leftRightArrow">
          <a:avLst/>
        </a:prstGeom>
        <a:solidFill>
          <a:srgbClr val="92D050"/>
        </a:solidFill>
        <a:ln w="28575">
          <a:solidFill>
            <a:srgbClr val="FFFF00"/>
          </a:solidFill>
        </a:ln>
        <a:effectLst>
          <a:outerShdw blurRad="38100" dist="25400" dir="2700000" algn="br" rotWithShape="0">
            <a:srgbClr val="000000">
              <a:alpha val="60000"/>
            </a:srgbClr>
          </a:outerShdw>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7FEC1A-9293-4A42-BC92-0BC0046A00CD}">
      <dsp:nvSpPr>
        <dsp:cNvPr id="0" name=""/>
        <dsp:cNvSpPr/>
      </dsp:nvSpPr>
      <dsp:spPr>
        <a:xfrm rot="5400000">
          <a:off x="-330506" y="963009"/>
          <a:ext cx="1464263" cy="176890"/>
        </a:xfrm>
        <a:prstGeom prst="rect">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9598BA4-385A-46CA-8D4D-20A7DEC64109}">
      <dsp:nvSpPr>
        <dsp:cNvPr id="0" name=""/>
        <dsp:cNvSpPr/>
      </dsp:nvSpPr>
      <dsp:spPr>
        <a:xfrm>
          <a:off x="3621" y="24506"/>
          <a:ext cx="1965452" cy="1179271"/>
        </a:xfrm>
        <a:prstGeom prst="roundRect">
          <a:avLst>
            <a:gd name="adj" fmla="val 10000"/>
          </a:avLst>
        </a:prstGeom>
        <a:solidFill>
          <a:schemeClr val="accent5">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smtClean="0"/>
            <a:t>Free movement of people</a:t>
          </a:r>
          <a:endParaRPr lang="en-US" sz="1400" kern="1200" dirty="0"/>
        </a:p>
      </dsp:txBody>
      <dsp:txXfrm>
        <a:off x="38161" y="59046"/>
        <a:ext cx="1896372" cy="1110191"/>
      </dsp:txXfrm>
    </dsp:sp>
    <dsp:sp modelId="{E2629D74-B4F3-4086-A6A6-190F7075C2C8}">
      <dsp:nvSpPr>
        <dsp:cNvPr id="0" name=""/>
        <dsp:cNvSpPr/>
      </dsp:nvSpPr>
      <dsp:spPr>
        <a:xfrm rot="5400000">
          <a:off x="-330506" y="2437099"/>
          <a:ext cx="1464263" cy="176890"/>
        </a:xfrm>
        <a:prstGeom prst="rect">
          <a:avLst/>
        </a:prstGeom>
        <a:solidFill>
          <a:schemeClr val="accent5">
            <a:hueOff val="-1771053"/>
            <a:satOff val="2650"/>
            <a:lumOff val="-296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14F090F-7228-41E9-8A3B-1BC538B08ED2}">
      <dsp:nvSpPr>
        <dsp:cNvPr id="0" name=""/>
        <dsp:cNvSpPr/>
      </dsp:nvSpPr>
      <dsp:spPr>
        <a:xfrm>
          <a:off x="3621" y="1498596"/>
          <a:ext cx="1965452" cy="1179271"/>
        </a:xfrm>
        <a:prstGeom prst="roundRect">
          <a:avLst>
            <a:gd name="adj" fmla="val 10000"/>
          </a:avLst>
        </a:prstGeom>
        <a:solidFill>
          <a:schemeClr val="accent5">
            <a:hueOff val="-1549672"/>
            <a:satOff val="2319"/>
            <a:lumOff val="-2598"/>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smtClean="0"/>
            <a:t>Creating a network of scientific research on climate change</a:t>
          </a:r>
          <a:endParaRPr lang="en-US" sz="1400" kern="1200" dirty="0"/>
        </a:p>
      </dsp:txBody>
      <dsp:txXfrm>
        <a:off x="38161" y="1533136"/>
        <a:ext cx="1896372" cy="1110191"/>
      </dsp:txXfrm>
    </dsp:sp>
    <dsp:sp modelId="{109D57D9-294D-4B55-8708-FFB1B7A5DC5C}">
      <dsp:nvSpPr>
        <dsp:cNvPr id="0" name=""/>
        <dsp:cNvSpPr/>
      </dsp:nvSpPr>
      <dsp:spPr>
        <a:xfrm>
          <a:off x="406538" y="3174144"/>
          <a:ext cx="2604225" cy="176890"/>
        </a:xfrm>
        <a:prstGeom prst="rect">
          <a:avLst/>
        </a:prstGeom>
        <a:solidFill>
          <a:schemeClr val="accent5">
            <a:hueOff val="-3542107"/>
            <a:satOff val="5300"/>
            <a:lumOff val="-593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04B99C8-5828-4564-B696-C9B21B1D06CD}">
      <dsp:nvSpPr>
        <dsp:cNvPr id="0" name=""/>
        <dsp:cNvSpPr/>
      </dsp:nvSpPr>
      <dsp:spPr>
        <a:xfrm>
          <a:off x="3621" y="2972685"/>
          <a:ext cx="1965452" cy="1179271"/>
        </a:xfrm>
        <a:prstGeom prst="roundRect">
          <a:avLst>
            <a:gd name="adj" fmla="val 10000"/>
          </a:avLst>
        </a:prstGeom>
        <a:solidFill>
          <a:schemeClr val="accent5">
            <a:hueOff val="-3099343"/>
            <a:satOff val="4637"/>
            <a:lumOff val="-5196"/>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Preservation and environmental friendliness</a:t>
          </a:r>
          <a:endParaRPr lang="en-US" sz="1400" kern="1200" dirty="0"/>
        </a:p>
      </dsp:txBody>
      <dsp:txXfrm>
        <a:off x="38161" y="3007225"/>
        <a:ext cx="1896372" cy="1110191"/>
      </dsp:txXfrm>
    </dsp:sp>
    <dsp:sp modelId="{3411F58A-D88B-4C15-A500-59D90366B8EF}">
      <dsp:nvSpPr>
        <dsp:cNvPr id="0" name=""/>
        <dsp:cNvSpPr/>
      </dsp:nvSpPr>
      <dsp:spPr>
        <a:xfrm rot="16200000">
          <a:off x="2283545" y="2437099"/>
          <a:ext cx="1464263" cy="176890"/>
        </a:xfrm>
        <a:prstGeom prst="rect">
          <a:avLst/>
        </a:prstGeom>
        <a:solidFill>
          <a:schemeClr val="accent5">
            <a:hueOff val="-5313160"/>
            <a:satOff val="7950"/>
            <a:lumOff val="-890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C1E7994-1216-48C7-B63B-24DD9ED387EB}">
      <dsp:nvSpPr>
        <dsp:cNvPr id="0" name=""/>
        <dsp:cNvSpPr/>
      </dsp:nvSpPr>
      <dsp:spPr>
        <a:xfrm>
          <a:off x="2617673" y="2972685"/>
          <a:ext cx="1965452" cy="1179271"/>
        </a:xfrm>
        <a:prstGeom prst="roundRect">
          <a:avLst>
            <a:gd name="adj" fmla="val 10000"/>
          </a:avLst>
        </a:prstGeom>
        <a:solidFill>
          <a:schemeClr val="accent5">
            <a:hueOff val="-4649015"/>
            <a:satOff val="6956"/>
            <a:lumOff val="-7794"/>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Opening of sales offices and joint participation in fairs and exhibitions in a single space</a:t>
          </a:r>
          <a:endParaRPr lang="en-US" sz="1400" kern="1200" dirty="0"/>
        </a:p>
      </dsp:txBody>
      <dsp:txXfrm>
        <a:off x="2652213" y="3007225"/>
        <a:ext cx="1896372" cy="1110191"/>
      </dsp:txXfrm>
    </dsp:sp>
    <dsp:sp modelId="{1C9B8080-069E-4A9A-B217-9B634E4BC18D}">
      <dsp:nvSpPr>
        <dsp:cNvPr id="0" name=""/>
        <dsp:cNvSpPr/>
      </dsp:nvSpPr>
      <dsp:spPr>
        <a:xfrm rot="16200000">
          <a:off x="2283545" y="963009"/>
          <a:ext cx="1464263" cy="176890"/>
        </a:xfrm>
        <a:prstGeom prst="rect">
          <a:avLst/>
        </a:prstGeom>
        <a:solidFill>
          <a:schemeClr val="accent5">
            <a:hueOff val="-7084214"/>
            <a:satOff val="10600"/>
            <a:lumOff val="-1187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CB749B9-6EDA-451A-AFB0-1EFFE0CB2556}">
      <dsp:nvSpPr>
        <dsp:cNvPr id="0" name=""/>
        <dsp:cNvSpPr/>
      </dsp:nvSpPr>
      <dsp:spPr>
        <a:xfrm>
          <a:off x="2617673" y="1498596"/>
          <a:ext cx="1965452" cy="1179271"/>
        </a:xfrm>
        <a:prstGeom prst="roundRect">
          <a:avLst>
            <a:gd name="adj" fmla="val 10000"/>
          </a:avLst>
        </a:prstGeom>
        <a:solidFill>
          <a:schemeClr val="accent5">
            <a:hueOff val="-6198687"/>
            <a:satOff val="9275"/>
            <a:lumOff val="-10392"/>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CO" sz="1400" kern="1200" dirty="0" err="1" smtClean="0">
              <a:solidFill>
                <a:schemeClr val="bg1"/>
              </a:solidFill>
            </a:rPr>
            <a:t>Integration</a:t>
          </a:r>
          <a:r>
            <a:rPr lang="es-CO" sz="1400" kern="1200" dirty="0" smtClean="0">
              <a:solidFill>
                <a:schemeClr val="bg1"/>
              </a:solidFill>
            </a:rPr>
            <a:t> of </a:t>
          </a:r>
          <a:r>
            <a:rPr lang="es-CO" sz="1400" kern="1200" dirty="0" err="1" smtClean="0">
              <a:solidFill>
                <a:schemeClr val="bg1"/>
              </a:solidFill>
            </a:rPr>
            <a:t>securities</a:t>
          </a:r>
          <a:r>
            <a:rPr lang="es-CO" sz="1400" kern="1200" dirty="0" smtClean="0">
              <a:solidFill>
                <a:schemeClr val="bg1"/>
              </a:solidFill>
            </a:rPr>
            <a:t> </a:t>
          </a:r>
          <a:r>
            <a:rPr lang="es-CO" sz="1400" kern="1200" dirty="0" err="1" smtClean="0">
              <a:solidFill>
                <a:schemeClr val="bg1"/>
              </a:solidFill>
            </a:rPr>
            <a:t>markets</a:t>
          </a:r>
          <a:endParaRPr lang="en-US" sz="1400" kern="1200" dirty="0">
            <a:solidFill>
              <a:schemeClr val="bg1"/>
            </a:solidFill>
          </a:endParaRPr>
        </a:p>
      </dsp:txBody>
      <dsp:txXfrm>
        <a:off x="2652213" y="1533136"/>
        <a:ext cx="1896372" cy="1110191"/>
      </dsp:txXfrm>
    </dsp:sp>
    <dsp:sp modelId="{D81F2DDE-D00E-4F81-880D-3072C921169B}">
      <dsp:nvSpPr>
        <dsp:cNvPr id="0" name=""/>
        <dsp:cNvSpPr/>
      </dsp:nvSpPr>
      <dsp:spPr>
        <a:xfrm>
          <a:off x="3020590" y="225964"/>
          <a:ext cx="2604225" cy="176890"/>
        </a:xfrm>
        <a:prstGeom prst="rect">
          <a:avLst/>
        </a:prstGeom>
        <a:solidFill>
          <a:schemeClr val="accent5">
            <a:hueOff val="-8855267"/>
            <a:satOff val="13250"/>
            <a:lumOff val="-1484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0F49BA9-7626-4095-A867-0A8C155FAC70}">
      <dsp:nvSpPr>
        <dsp:cNvPr id="0" name=""/>
        <dsp:cNvSpPr/>
      </dsp:nvSpPr>
      <dsp:spPr>
        <a:xfrm>
          <a:off x="2617673" y="24506"/>
          <a:ext cx="1965452" cy="1179271"/>
        </a:xfrm>
        <a:prstGeom prst="roundRect">
          <a:avLst>
            <a:gd name="adj" fmla="val 10000"/>
          </a:avLst>
        </a:prstGeom>
        <a:solidFill>
          <a:schemeClr val="accent5">
            <a:hueOff val="-7748359"/>
            <a:satOff val="11594"/>
            <a:lumOff val="-12989"/>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smtClean="0"/>
            <a:t>Cultural Promotion</a:t>
          </a:r>
          <a:endParaRPr lang="en-US" sz="1400" kern="1200" dirty="0"/>
        </a:p>
      </dsp:txBody>
      <dsp:txXfrm>
        <a:off x="2652213" y="59046"/>
        <a:ext cx="1896372" cy="1110191"/>
      </dsp:txXfrm>
    </dsp:sp>
    <dsp:sp modelId="{E4B16384-92E6-4590-BEE2-95DA2A861B4F}">
      <dsp:nvSpPr>
        <dsp:cNvPr id="0" name=""/>
        <dsp:cNvSpPr/>
      </dsp:nvSpPr>
      <dsp:spPr>
        <a:xfrm rot="5400000">
          <a:off x="4897597" y="963009"/>
          <a:ext cx="1464263" cy="176890"/>
        </a:xfrm>
        <a:prstGeom prst="rect">
          <a:avLst/>
        </a:prstGeom>
        <a:solidFill>
          <a:schemeClr val="accent5">
            <a:hueOff val="-10626321"/>
            <a:satOff val="15900"/>
            <a:lumOff val="-1781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5A834F2-B423-41A9-A173-60D253C5A19C}">
      <dsp:nvSpPr>
        <dsp:cNvPr id="0" name=""/>
        <dsp:cNvSpPr/>
      </dsp:nvSpPr>
      <dsp:spPr>
        <a:xfrm>
          <a:off x="5231725" y="24506"/>
          <a:ext cx="1965452" cy="1179271"/>
        </a:xfrm>
        <a:prstGeom prst="roundRect">
          <a:avLst>
            <a:gd name="adj" fmla="val 10000"/>
          </a:avLst>
        </a:prstGeom>
        <a:solidFill>
          <a:schemeClr val="accent5">
            <a:hueOff val="-9298030"/>
            <a:satOff val="13912"/>
            <a:lumOff val="-15587"/>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bg1"/>
              </a:solidFill>
            </a:rPr>
            <a:t>Improving the competitiveness and innovation of the Micro, Small and Medium Enterprises</a:t>
          </a:r>
          <a:endParaRPr lang="en-US" sz="1400" kern="1200" dirty="0">
            <a:solidFill>
              <a:schemeClr val="bg1"/>
            </a:solidFill>
          </a:endParaRPr>
        </a:p>
      </dsp:txBody>
      <dsp:txXfrm>
        <a:off x="5266265" y="59046"/>
        <a:ext cx="1896372" cy="1110191"/>
      </dsp:txXfrm>
    </dsp:sp>
    <dsp:sp modelId="{A8FCF958-33D6-47F7-9F5F-9AFDBB605E54}">
      <dsp:nvSpPr>
        <dsp:cNvPr id="0" name=""/>
        <dsp:cNvSpPr/>
      </dsp:nvSpPr>
      <dsp:spPr>
        <a:xfrm rot="5400000">
          <a:off x="4897597" y="2437099"/>
          <a:ext cx="1464263" cy="176890"/>
        </a:xfrm>
        <a:prstGeom prst="rect">
          <a:avLst/>
        </a:prstGeom>
        <a:solidFill>
          <a:schemeClr val="accent5">
            <a:hueOff val="-12397374"/>
            <a:satOff val="18550"/>
            <a:lumOff val="-2078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C8EC652-2BEF-4E3A-8F5A-99D8A86DB6F8}">
      <dsp:nvSpPr>
        <dsp:cNvPr id="0" name=""/>
        <dsp:cNvSpPr/>
      </dsp:nvSpPr>
      <dsp:spPr>
        <a:xfrm>
          <a:off x="5231725" y="1498596"/>
          <a:ext cx="1965452" cy="1179271"/>
        </a:xfrm>
        <a:prstGeom prst="roundRect">
          <a:avLst>
            <a:gd name="adj" fmla="val 10000"/>
          </a:avLst>
        </a:prstGeom>
        <a:solidFill>
          <a:schemeClr val="accent5">
            <a:hueOff val="-10847702"/>
            <a:satOff val="16231"/>
            <a:lumOff val="-18185"/>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CO" sz="1400" kern="1200" dirty="0" smtClean="0"/>
            <a:t>Tourism</a:t>
          </a:r>
          <a:endParaRPr lang="en-US" sz="1400" kern="1200" dirty="0"/>
        </a:p>
      </dsp:txBody>
      <dsp:txXfrm>
        <a:off x="5266265" y="1533136"/>
        <a:ext cx="1896372" cy="1110191"/>
      </dsp:txXfrm>
    </dsp:sp>
    <dsp:sp modelId="{B40AC809-04F7-4350-9752-E07963F5E0C5}">
      <dsp:nvSpPr>
        <dsp:cNvPr id="0" name=""/>
        <dsp:cNvSpPr/>
      </dsp:nvSpPr>
      <dsp:spPr>
        <a:xfrm>
          <a:off x="5231725" y="2972685"/>
          <a:ext cx="1965452" cy="1179271"/>
        </a:xfrm>
        <a:prstGeom prst="roundRect">
          <a:avLst>
            <a:gd name="adj" fmla="val 10000"/>
          </a:avLst>
        </a:prstGeom>
        <a:solidFill>
          <a:schemeClr val="accent5">
            <a:hueOff val="-12397374"/>
            <a:satOff val="18550"/>
            <a:lumOff val="-20783"/>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Strengthening Relationships</a:t>
          </a:r>
          <a:r>
            <a:rPr lang="es-CO" sz="1400" kern="1200" dirty="0" smtClean="0"/>
            <a:t> </a:t>
          </a:r>
          <a:r>
            <a:rPr lang="es-CO" sz="1400" kern="1200" dirty="0" err="1" smtClean="0"/>
            <a:t>between</a:t>
          </a:r>
          <a:r>
            <a:rPr lang="es-CO" sz="1400" kern="1200" dirty="0" smtClean="0"/>
            <a:t> Chile – </a:t>
          </a:r>
          <a:r>
            <a:rPr lang="es-CO" sz="1400" kern="1200" dirty="0" err="1" smtClean="0"/>
            <a:t>Peru</a:t>
          </a:r>
          <a:r>
            <a:rPr lang="es-CO" sz="1400" kern="1200" dirty="0" smtClean="0"/>
            <a:t> - </a:t>
          </a:r>
          <a:r>
            <a:rPr lang="es-CO" sz="1400" kern="1200" dirty="0" err="1" smtClean="0"/>
            <a:t>Mexico</a:t>
          </a:r>
          <a:r>
            <a:rPr lang="es-CO" sz="1400" kern="1200" dirty="0" smtClean="0"/>
            <a:t>-Colombia</a:t>
          </a:r>
          <a:endParaRPr lang="en-US" sz="1400" kern="1200" dirty="0"/>
        </a:p>
      </dsp:txBody>
      <dsp:txXfrm>
        <a:off x="5266265" y="3007225"/>
        <a:ext cx="1896372" cy="111019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3D5E8D-DD21-4E64-96DF-87CC0ABEC162}">
      <dsp:nvSpPr>
        <dsp:cNvPr id="0" name=""/>
        <dsp:cNvSpPr/>
      </dsp:nvSpPr>
      <dsp:spPr>
        <a:xfrm>
          <a:off x="44881" y="3982"/>
          <a:ext cx="3540679" cy="515657"/>
        </a:xfrm>
        <a:prstGeom prst="rightArrow">
          <a:avLst>
            <a:gd name="adj1" fmla="val 50000"/>
            <a:gd name="adj2" fmla="val 50000"/>
          </a:avLst>
        </a:prstGeom>
        <a:solidFill>
          <a:schemeClr val="accent5">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254000" bIns="81861" numCol="1" spcCol="1270" anchor="ctr" anchorCtr="0">
          <a:noAutofit/>
        </a:bodyPr>
        <a:lstStyle/>
        <a:p>
          <a:pPr lvl="0" algn="l" defTabSz="400050">
            <a:lnSpc>
              <a:spcPct val="90000"/>
            </a:lnSpc>
            <a:spcBef>
              <a:spcPct val="0"/>
            </a:spcBef>
            <a:spcAft>
              <a:spcPct val="35000"/>
            </a:spcAft>
          </a:pPr>
          <a:r>
            <a:rPr lang="es-CO" sz="900" kern="1200" dirty="0" err="1" smtClean="0"/>
            <a:t>Undergraduate</a:t>
          </a:r>
          <a:endParaRPr lang="en-US" sz="900" kern="1200" dirty="0"/>
        </a:p>
      </dsp:txBody>
      <dsp:txXfrm>
        <a:off x="44881" y="132896"/>
        <a:ext cx="3411765" cy="257829"/>
      </dsp:txXfrm>
    </dsp:sp>
    <dsp:sp modelId="{82496DDB-611B-4779-9B0B-D4C94BB1A64D}">
      <dsp:nvSpPr>
        <dsp:cNvPr id="0" name=""/>
        <dsp:cNvSpPr/>
      </dsp:nvSpPr>
      <dsp:spPr>
        <a:xfrm>
          <a:off x="44881" y="401628"/>
          <a:ext cx="1090529" cy="993346"/>
        </a:xfrm>
        <a:prstGeom prst="rect">
          <a:avLst/>
        </a:prstGeom>
        <a:solidFill>
          <a:schemeClr val="lt1">
            <a:hueOff val="0"/>
            <a:satOff val="0"/>
            <a:lumOff val="0"/>
            <a:alphaOff val="0"/>
          </a:schemeClr>
        </a:solidFill>
        <a:ln w="2642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t" anchorCtr="0">
          <a:noAutofit/>
        </a:bodyPr>
        <a:lstStyle/>
        <a:p>
          <a:pPr lvl="0" algn="l" defTabSz="400050">
            <a:lnSpc>
              <a:spcPct val="90000"/>
            </a:lnSpc>
            <a:spcBef>
              <a:spcPct val="0"/>
            </a:spcBef>
            <a:spcAft>
              <a:spcPct val="35000"/>
            </a:spcAft>
          </a:pPr>
          <a:r>
            <a:rPr lang="es-CO" sz="900" kern="1200" dirty="0" err="1" smtClean="0"/>
            <a:t>Duration</a:t>
          </a:r>
          <a:r>
            <a:rPr lang="es-CO" sz="900" kern="1200" dirty="0" smtClean="0"/>
            <a:t>: 4,5,6 </a:t>
          </a:r>
          <a:r>
            <a:rPr lang="es-CO" sz="900" kern="1200" dirty="0" err="1" smtClean="0"/>
            <a:t>years</a:t>
          </a:r>
          <a:endParaRPr lang="es-CO" sz="900" kern="1200" dirty="0" smtClean="0"/>
        </a:p>
        <a:p>
          <a:pPr lvl="0" algn="l" defTabSz="400050">
            <a:lnSpc>
              <a:spcPct val="90000"/>
            </a:lnSpc>
            <a:spcBef>
              <a:spcPct val="0"/>
            </a:spcBef>
            <a:spcAft>
              <a:spcPct val="35000"/>
            </a:spcAft>
          </a:pPr>
          <a:endParaRPr lang="es-CO" sz="900" kern="1200" dirty="0" smtClean="0"/>
        </a:p>
        <a:p>
          <a:pPr lvl="0" algn="l" defTabSz="400050">
            <a:lnSpc>
              <a:spcPct val="90000"/>
            </a:lnSpc>
            <a:spcBef>
              <a:spcPct val="0"/>
            </a:spcBef>
            <a:spcAft>
              <a:spcPct val="35000"/>
            </a:spcAft>
          </a:pPr>
          <a:r>
            <a:rPr lang="es-CO" sz="900" kern="1200" dirty="0" err="1" smtClean="0"/>
            <a:t>Tittle</a:t>
          </a:r>
          <a:r>
            <a:rPr lang="es-CO" sz="900" kern="1200" dirty="0" smtClean="0"/>
            <a:t>: </a:t>
          </a:r>
          <a:r>
            <a:rPr lang="es-CO" sz="900" kern="1200" dirty="0" err="1" smtClean="0"/>
            <a:t>Graduate</a:t>
          </a:r>
          <a:r>
            <a:rPr lang="es-CO" sz="900" kern="1200" dirty="0" smtClean="0"/>
            <a:t> “Licenciado”</a:t>
          </a:r>
          <a:endParaRPr lang="en-US" sz="900" kern="1200" dirty="0"/>
        </a:p>
      </dsp:txBody>
      <dsp:txXfrm>
        <a:off x="44881" y="401628"/>
        <a:ext cx="1090529" cy="993346"/>
      </dsp:txXfrm>
    </dsp:sp>
    <dsp:sp modelId="{EF2A77CE-D348-4530-9ECE-9F55B16BC07D}">
      <dsp:nvSpPr>
        <dsp:cNvPr id="0" name=""/>
        <dsp:cNvSpPr/>
      </dsp:nvSpPr>
      <dsp:spPr>
        <a:xfrm>
          <a:off x="1135410" y="175868"/>
          <a:ext cx="2450149" cy="515657"/>
        </a:xfrm>
        <a:prstGeom prst="rightArrow">
          <a:avLst>
            <a:gd name="adj1" fmla="val 50000"/>
            <a:gd name="adj2" fmla="val 50000"/>
          </a:avLst>
        </a:prstGeom>
        <a:solidFill>
          <a:schemeClr val="accent5">
            <a:hueOff val="-6198687"/>
            <a:satOff val="9275"/>
            <a:lumOff val="-10392"/>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254000" bIns="81861" numCol="1" spcCol="1270" anchor="ctr" anchorCtr="0">
          <a:noAutofit/>
        </a:bodyPr>
        <a:lstStyle/>
        <a:p>
          <a:pPr lvl="0" algn="l" defTabSz="400050">
            <a:lnSpc>
              <a:spcPct val="90000"/>
            </a:lnSpc>
            <a:spcBef>
              <a:spcPct val="0"/>
            </a:spcBef>
            <a:spcAft>
              <a:spcPct val="35000"/>
            </a:spcAft>
          </a:pPr>
          <a:r>
            <a:rPr lang="es-CO" sz="900" kern="1200" dirty="0" err="1" smtClean="0"/>
            <a:t>Postgradute</a:t>
          </a:r>
          <a:endParaRPr lang="en-US" sz="900" kern="1200" dirty="0"/>
        </a:p>
      </dsp:txBody>
      <dsp:txXfrm>
        <a:off x="1135410" y="304782"/>
        <a:ext cx="2321235" cy="257829"/>
      </dsp:txXfrm>
    </dsp:sp>
    <dsp:sp modelId="{A60DEEDA-D774-49E3-A2C5-A32D370EA212}">
      <dsp:nvSpPr>
        <dsp:cNvPr id="0" name=""/>
        <dsp:cNvSpPr/>
      </dsp:nvSpPr>
      <dsp:spPr>
        <a:xfrm>
          <a:off x="1135410" y="573514"/>
          <a:ext cx="1090529" cy="993346"/>
        </a:xfrm>
        <a:prstGeom prst="rect">
          <a:avLst/>
        </a:prstGeom>
        <a:solidFill>
          <a:schemeClr val="lt1">
            <a:hueOff val="0"/>
            <a:satOff val="0"/>
            <a:lumOff val="0"/>
            <a:alphaOff val="0"/>
          </a:schemeClr>
        </a:solidFill>
        <a:ln w="26425" cap="flat" cmpd="sng" algn="ctr">
          <a:solidFill>
            <a:schemeClr val="accent5">
              <a:hueOff val="-6198687"/>
              <a:satOff val="9275"/>
              <a:lumOff val="-1039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t" anchorCtr="0">
          <a:noAutofit/>
        </a:bodyPr>
        <a:lstStyle/>
        <a:p>
          <a:pPr lvl="0" algn="l" defTabSz="400050">
            <a:lnSpc>
              <a:spcPct val="90000"/>
            </a:lnSpc>
            <a:spcBef>
              <a:spcPct val="0"/>
            </a:spcBef>
            <a:spcAft>
              <a:spcPct val="35000"/>
            </a:spcAft>
          </a:pPr>
          <a:r>
            <a:rPr lang="es-CO" sz="900" kern="1200" dirty="0" err="1" smtClean="0"/>
            <a:t>Duration</a:t>
          </a:r>
          <a:r>
            <a:rPr lang="es-CO" sz="900" kern="1200" dirty="0" smtClean="0"/>
            <a:t> </a:t>
          </a:r>
          <a:r>
            <a:rPr lang="es-CO" sz="900" kern="1200" dirty="0" err="1" smtClean="0"/>
            <a:t>Specialization</a:t>
          </a:r>
          <a:r>
            <a:rPr lang="es-CO" sz="900" kern="1200" dirty="0" smtClean="0"/>
            <a:t>:</a:t>
          </a:r>
        </a:p>
        <a:p>
          <a:pPr lvl="0" algn="l" defTabSz="400050">
            <a:lnSpc>
              <a:spcPct val="90000"/>
            </a:lnSpc>
            <a:spcBef>
              <a:spcPct val="0"/>
            </a:spcBef>
            <a:spcAft>
              <a:spcPct val="35000"/>
            </a:spcAft>
          </a:pPr>
          <a:r>
            <a:rPr lang="es-CO" sz="900" kern="1200" dirty="0" smtClean="0"/>
            <a:t>1 </a:t>
          </a:r>
          <a:r>
            <a:rPr lang="es-CO" sz="900" kern="1200" dirty="0" err="1" smtClean="0"/>
            <a:t>year</a:t>
          </a:r>
          <a:endParaRPr lang="es-CO" sz="900" kern="1200" dirty="0" smtClean="0"/>
        </a:p>
        <a:p>
          <a:pPr lvl="0" algn="l" defTabSz="400050">
            <a:lnSpc>
              <a:spcPct val="90000"/>
            </a:lnSpc>
            <a:spcBef>
              <a:spcPct val="0"/>
            </a:spcBef>
            <a:spcAft>
              <a:spcPct val="35000"/>
            </a:spcAft>
          </a:pPr>
          <a:r>
            <a:rPr lang="es-CO" sz="900" kern="1200" dirty="0" err="1" smtClean="0"/>
            <a:t>Duration</a:t>
          </a:r>
          <a:r>
            <a:rPr lang="es-CO" sz="900" kern="1200" dirty="0" smtClean="0"/>
            <a:t> </a:t>
          </a:r>
          <a:r>
            <a:rPr lang="es-CO" sz="900" kern="1200" dirty="0" err="1" smtClean="0"/>
            <a:t>Master´s</a:t>
          </a:r>
          <a:r>
            <a:rPr lang="es-CO" sz="900" kern="1200" dirty="0" smtClean="0"/>
            <a:t>: 2 </a:t>
          </a:r>
          <a:r>
            <a:rPr lang="es-CO" sz="900" kern="1200" dirty="0" err="1" smtClean="0"/>
            <a:t>years</a:t>
          </a:r>
          <a:endParaRPr lang="en-US" sz="900" kern="1200" dirty="0"/>
        </a:p>
      </dsp:txBody>
      <dsp:txXfrm>
        <a:off x="1135410" y="573514"/>
        <a:ext cx="1090529" cy="993346"/>
      </dsp:txXfrm>
    </dsp:sp>
    <dsp:sp modelId="{C98F2344-2B7B-409A-ABC7-6B677123AC4D}">
      <dsp:nvSpPr>
        <dsp:cNvPr id="0" name=""/>
        <dsp:cNvSpPr/>
      </dsp:nvSpPr>
      <dsp:spPr>
        <a:xfrm>
          <a:off x="2225939" y="347754"/>
          <a:ext cx="1359620" cy="515657"/>
        </a:xfrm>
        <a:prstGeom prst="rightArrow">
          <a:avLst>
            <a:gd name="adj1" fmla="val 50000"/>
            <a:gd name="adj2" fmla="val 50000"/>
          </a:avLst>
        </a:prstGeom>
        <a:solidFill>
          <a:schemeClr val="accent5">
            <a:hueOff val="-12397374"/>
            <a:satOff val="18550"/>
            <a:lumOff val="-20783"/>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254000" bIns="81861" numCol="1" spcCol="1270" anchor="ctr" anchorCtr="0">
          <a:noAutofit/>
        </a:bodyPr>
        <a:lstStyle/>
        <a:p>
          <a:pPr lvl="0" algn="l" defTabSz="400050">
            <a:lnSpc>
              <a:spcPct val="90000"/>
            </a:lnSpc>
            <a:spcBef>
              <a:spcPct val="0"/>
            </a:spcBef>
            <a:spcAft>
              <a:spcPct val="35000"/>
            </a:spcAft>
          </a:pPr>
          <a:r>
            <a:rPr lang="es-CO" sz="900" kern="1200" dirty="0" err="1" smtClean="0"/>
            <a:t>Postgraduate</a:t>
          </a:r>
          <a:endParaRPr lang="en-US" sz="900" kern="1200" dirty="0"/>
        </a:p>
      </dsp:txBody>
      <dsp:txXfrm>
        <a:off x="2225939" y="476668"/>
        <a:ext cx="1230706" cy="257829"/>
      </dsp:txXfrm>
    </dsp:sp>
    <dsp:sp modelId="{F70D5D58-13E8-44CE-ABAD-78B2BCD9AE44}">
      <dsp:nvSpPr>
        <dsp:cNvPr id="0" name=""/>
        <dsp:cNvSpPr/>
      </dsp:nvSpPr>
      <dsp:spPr>
        <a:xfrm>
          <a:off x="2225939" y="745400"/>
          <a:ext cx="1090529" cy="978809"/>
        </a:xfrm>
        <a:prstGeom prst="rect">
          <a:avLst/>
        </a:prstGeom>
        <a:solidFill>
          <a:schemeClr val="lt1">
            <a:hueOff val="0"/>
            <a:satOff val="0"/>
            <a:lumOff val="0"/>
            <a:alphaOff val="0"/>
          </a:schemeClr>
        </a:solidFill>
        <a:ln w="26425" cap="flat" cmpd="sng" algn="ctr">
          <a:solidFill>
            <a:schemeClr val="accent5">
              <a:hueOff val="-12397374"/>
              <a:satOff val="18550"/>
              <a:lumOff val="-2078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t" anchorCtr="0">
          <a:noAutofit/>
        </a:bodyPr>
        <a:lstStyle/>
        <a:p>
          <a:pPr lvl="0" algn="l" defTabSz="400050">
            <a:lnSpc>
              <a:spcPct val="90000"/>
            </a:lnSpc>
            <a:spcBef>
              <a:spcPct val="0"/>
            </a:spcBef>
            <a:spcAft>
              <a:spcPct val="35000"/>
            </a:spcAft>
          </a:pPr>
          <a:endParaRPr lang="es-CO" sz="900" kern="1200" dirty="0" smtClean="0"/>
        </a:p>
        <a:p>
          <a:pPr lvl="0" algn="l" defTabSz="400050">
            <a:lnSpc>
              <a:spcPct val="90000"/>
            </a:lnSpc>
            <a:spcBef>
              <a:spcPct val="0"/>
            </a:spcBef>
            <a:spcAft>
              <a:spcPct val="35000"/>
            </a:spcAft>
          </a:pPr>
          <a:r>
            <a:rPr lang="es-CO" sz="900" kern="1200" dirty="0" err="1" smtClean="0"/>
            <a:t>Duration</a:t>
          </a:r>
          <a:r>
            <a:rPr lang="es-CO" sz="900" kern="1200" dirty="0" smtClean="0"/>
            <a:t> PhD </a:t>
          </a:r>
          <a:r>
            <a:rPr lang="es-CO" sz="900" kern="1200" dirty="0" err="1" smtClean="0"/>
            <a:t>or</a:t>
          </a:r>
          <a:r>
            <a:rPr lang="es-CO" sz="900" kern="1200" dirty="0" smtClean="0"/>
            <a:t> </a:t>
          </a:r>
          <a:r>
            <a:rPr lang="es-CO" sz="900" kern="1200" dirty="0" err="1" smtClean="0"/>
            <a:t>Docorate</a:t>
          </a:r>
          <a:r>
            <a:rPr lang="es-CO" sz="900" kern="1200" dirty="0" smtClean="0"/>
            <a:t>:</a:t>
          </a:r>
        </a:p>
        <a:p>
          <a:pPr lvl="0" algn="l" defTabSz="400050">
            <a:lnSpc>
              <a:spcPct val="90000"/>
            </a:lnSpc>
            <a:spcBef>
              <a:spcPct val="0"/>
            </a:spcBef>
            <a:spcAft>
              <a:spcPct val="35000"/>
            </a:spcAft>
          </a:pPr>
          <a:endParaRPr lang="es-CO" sz="900" kern="1200" dirty="0" smtClean="0"/>
        </a:p>
        <a:p>
          <a:pPr lvl="0" algn="l" defTabSz="400050">
            <a:lnSpc>
              <a:spcPct val="90000"/>
            </a:lnSpc>
            <a:spcBef>
              <a:spcPct val="0"/>
            </a:spcBef>
            <a:spcAft>
              <a:spcPct val="35000"/>
            </a:spcAft>
          </a:pPr>
          <a:r>
            <a:rPr lang="es-CO" sz="900" kern="1200" dirty="0" smtClean="0"/>
            <a:t>3 </a:t>
          </a:r>
          <a:r>
            <a:rPr lang="es-CO" sz="900" kern="1200" dirty="0" err="1" smtClean="0"/>
            <a:t>years</a:t>
          </a:r>
          <a:endParaRPr lang="en-US" sz="900" kern="1200" dirty="0"/>
        </a:p>
      </dsp:txBody>
      <dsp:txXfrm>
        <a:off x="2225939" y="745400"/>
        <a:ext cx="1090529" cy="97880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3D5E8D-DD21-4E64-96DF-87CC0ABEC162}">
      <dsp:nvSpPr>
        <dsp:cNvPr id="0" name=""/>
        <dsp:cNvSpPr/>
      </dsp:nvSpPr>
      <dsp:spPr>
        <a:xfrm>
          <a:off x="0" y="51590"/>
          <a:ext cx="3528392" cy="513868"/>
        </a:xfrm>
        <a:prstGeom prst="rightArrow">
          <a:avLst>
            <a:gd name="adj1" fmla="val 50000"/>
            <a:gd name="adj2" fmla="val 50000"/>
          </a:avLst>
        </a:prstGeom>
        <a:solidFill>
          <a:schemeClr val="accent2">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254000" bIns="81577" numCol="1" spcCol="1270" anchor="ctr" anchorCtr="0">
          <a:noAutofit/>
        </a:bodyPr>
        <a:lstStyle/>
        <a:p>
          <a:pPr lvl="0" algn="l" defTabSz="400050">
            <a:lnSpc>
              <a:spcPct val="90000"/>
            </a:lnSpc>
            <a:spcBef>
              <a:spcPct val="0"/>
            </a:spcBef>
            <a:spcAft>
              <a:spcPct val="35000"/>
            </a:spcAft>
          </a:pPr>
          <a:r>
            <a:rPr lang="es-CO" sz="900" kern="1200" dirty="0" err="1" smtClean="0"/>
            <a:t>Undergraduate</a:t>
          </a:r>
          <a:endParaRPr lang="en-US" sz="900" kern="1200" dirty="0"/>
        </a:p>
      </dsp:txBody>
      <dsp:txXfrm>
        <a:off x="0" y="180057"/>
        <a:ext cx="3399925" cy="256934"/>
      </dsp:txXfrm>
    </dsp:sp>
    <dsp:sp modelId="{82496DDB-611B-4779-9B0B-D4C94BB1A64D}">
      <dsp:nvSpPr>
        <dsp:cNvPr id="0" name=""/>
        <dsp:cNvSpPr/>
      </dsp:nvSpPr>
      <dsp:spPr>
        <a:xfrm>
          <a:off x="0" y="447856"/>
          <a:ext cx="1086744" cy="989899"/>
        </a:xfrm>
        <a:prstGeom prst="rect">
          <a:avLst/>
        </a:prstGeom>
        <a:solidFill>
          <a:schemeClr val="lt1">
            <a:hueOff val="0"/>
            <a:satOff val="0"/>
            <a:lumOff val="0"/>
            <a:alphaOff val="0"/>
          </a:schemeClr>
        </a:solidFill>
        <a:ln w="2642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t" anchorCtr="0">
          <a:noAutofit/>
        </a:bodyPr>
        <a:lstStyle/>
        <a:p>
          <a:pPr lvl="0" algn="l" defTabSz="400050">
            <a:lnSpc>
              <a:spcPct val="90000"/>
            </a:lnSpc>
            <a:spcBef>
              <a:spcPct val="0"/>
            </a:spcBef>
            <a:spcAft>
              <a:spcPct val="35000"/>
            </a:spcAft>
          </a:pPr>
          <a:r>
            <a:rPr lang="es-CO" sz="900" kern="1200" dirty="0" err="1" smtClean="0"/>
            <a:t>Duration</a:t>
          </a:r>
          <a:r>
            <a:rPr lang="es-CO" sz="900" kern="1200" dirty="0" smtClean="0"/>
            <a:t>: 5 </a:t>
          </a:r>
          <a:r>
            <a:rPr lang="es-CO" sz="900" kern="1200" dirty="0" err="1" smtClean="0"/>
            <a:t>year</a:t>
          </a:r>
          <a:endParaRPr lang="en-US" sz="900" kern="1200" dirty="0"/>
        </a:p>
        <a:p>
          <a:pPr lvl="0" algn="l" defTabSz="400050">
            <a:lnSpc>
              <a:spcPct val="90000"/>
            </a:lnSpc>
            <a:spcBef>
              <a:spcPct val="0"/>
            </a:spcBef>
            <a:spcAft>
              <a:spcPct val="35000"/>
            </a:spcAft>
          </a:pPr>
          <a:endParaRPr lang="es-CO" sz="900" kern="1200" dirty="0" smtClean="0"/>
        </a:p>
        <a:p>
          <a:pPr lvl="0" algn="l" defTabSz="400050">
            <a:lnSpc>
              <a:spcPct val="90000"/>
            </a:lnSpc>
            <a:spcBef>
              <a:spcPct val="0"/>
            </a:spcBef>
            <a:spcAft>
              <a:spcPct val="35000"/>
            </a:spcAft>
          </a:pPr>
          <a:r>
            <a:rPr lang="es-CO" sz="900" kern="1200" dirty="0" err="1" smtClean="0"/>
            <a:t>Tittle</a:t>
          </a:r>
          <a:r>
            <a:rPr lang="es-CO" sz="900" kern="1200" dirty="0" smtClean="0"/>
            <a:t>: </a:t>
          </a:r>
          <a:r>
            <a:rPr lang="es-CO" sz="900" kern="1200" dirty="0" err="1" smtClean="0"/>
            <a:t>Graduate</a:t>
          </a:r>
          <a:endParaRPr lang="es-CO" sz="900" kern="1200" dirty="0"/>
        </a:p>
      </dsp:txBody>
      <dsp:txXfrm>
        <a:off x="0" y="447856"/>
        <a:ext cx="1086744" cy="989899"/>
      </dsp:txXfrm>
    </dsp:sp>
    <dsp:sp modelId="{EF2A77CE-D348-4530-9ECE-9F55B16BC07D}">
      <dsp:nvSpPr>
        <dsp:cNvPr id="0" name=""/>
        <dsp:cNvSpPr/>
      </dsp:nvSpPr>
      <dsp:spPr>
        <a:xfrm>
          <a:off x="1086744" y="222879"/>
          <a:ext cx="2441647" cy="513868"/>
        </a:xfrm>
        <a:prstGeom prst="rightArrow">
          <a:avLst>
            <a:gd name="adj1" fmla="val 50000"/>
            <a:gd name="adj2" fmla="val 50000"/>
          </a:avLst>
        </a:prstGeom>
        <a:solidFill>
          <a:schemeClr val="accent3">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254000" bIns="81577" numCol="1" spcCol="1270" anchor="ctr" anchorCtr="0">
          <a:noAutofit/>
        </a:bodyPr>
        <a:lstStyle/>
        <a:p>
          <a:pPr lvl="0" algn="l" defTabSz="400050">
            <a:lnSpc>
              <a:spcPct val="90000"/>
            </a:lnSpc>
            <a:spcBef>
              <a:spcPct val="0"/>
            </a:spcBef>
            <a:spcAft>
              <a:spcPct val="35000"/>
            </a:spcAft>
          </a:pPr>
          <a:r>
            <a:rPr lang="es-CO" sz="900" kern="1200" dirty="0" err="1" smtClean="0"/>
            <a:t>Postgraduate</a:t>
          </a:r>
          <a:endParaRPr lang="en-US" sz="900" kern="1200" dirty="0"/>
        </a:p>
      </dsp:txBody>
      <dsp:txXfrm>
        <a:off x="1086744" y="351346"/>
        <a:ext cx="2313180" cy="256934"/>
      </dsp:txXfrm>
    </dsp:sp>
    <dsp:sp modelId="{A60DEEDA-D774-49E3-A2C5-A32D370EA212}">
      <dsp:nvSpPr>
        <dsp:cNvPr id="0" name=""/>
        <dsp:cNvSpPr/>
      </dsp:nvSpPr>
      <dsp:spPr>
        <a:xfrm>
          <a:off x="1086744" y="619146"/>
          <a:ext cx="1086744" cy="989899"/>
        </a:xfrm>
        <a:prstGeom prst="rect">
          <a:avLst/>
        </a:prstGeom>
        <a:solidFill>
          <a:schemeClr val="lt1">
            <a:hueOff val="0"/>
            <a:satOff val="0"/>
            <a:lumOff val="0"/>
            <a:alphaOff val="0"/>
          </a:schemeClr>
        </a:solidFill>
        <a:ln w="2642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t" anchorCtr="0">
          <a:noAutofit/>
        </a:bodyPr>
        <a:lstStyle/>
        <a:p>
          <a:pPr lvl="0" algn="l" defTabSz="400050">
            <a:lnSpc>
              <a:spcPct val="90000"/>
            </a:lnSpc>
            <a:spcBef>
              <a:spcPct val="0"/>
            </a:spcBef>
            <a:spcAft>
              <a:spcPct val="35000"/>
            </a:spcAft>
          </a:pPr>
          <a:r>
            <a:rPr lang="es-CO" sz="900" kern="1200" dirty="0" err="1" smtClean="0"/>
            <a:t>Duration</a:t>
          </a:r>
          <a:r>
            <a:rPr lang="es-CO" sz="900" kern="1200" dirty="0" smtClean="0"/>
            <a:t> </a:t>
          </a:r>
          <a:r>
            <a:rPr lang="es-CO" sz="900" kern="1200" dirty="0" err="1" smtClean="0"/>
            <a:t>Specialization</a:t>
          </a:r>
          <a:r>
            <a:rPr lang="es-CO" sz="900" kern="1200" dirty="0" smtClean="0"/>
            <a:t>:</a:t>
          </a:r>
          <a:endParaRPr lang="en-US" sz="900" kern="1200" dirty="0"/>
        </a:p>
        <a:p>
          <a:pPr lvl="0" algn="l" defTabSz="400050">
            <a:lnSpc>
              <a:spcPct val="90000"/>
            </a:lnSpc>
            <a:spcBef>
              <a:spcPct val="0"/>
            </a:spcBef>
            <a:spcAft>
              <a:spcPct val="35000"/>
            </a:spcAft>
          </a:pPr>
          <a:r>
            <a:rPr lang="es-CO" sz="900" kern="1200" smtClean="0"/>
            <a:t>1 year</a:t>
          </a:r>
          <a:endParaRPr lang="es-CO" sz="900" kern="1200" dirty="0" smtClean="0"/>
        </a:p>
        <a:p>
          <a:pPr lvl="0" algn="l" defTabSz="400050">
            <a:lnSpc>
              <a:spcPct val="90000"/>
            </a:lnSpc>
            <a:spcBef>
              <a:spcPct val="0"/>
            </a:spcBef>
            <a:spcAft>
              <a:spcPct val="35000"/>
            </a:spcAft>
          </a:pPr>
          <a:r>
            <a:rPr lang="es-CO" sz="900" kern="1200" dirty="0" err="1" smtClean="0"/>
            <a:t>Duration</a:t>
          </a:r>
          <a:r>
            <a:rPr lang="es-CO" sz="900" kern="1200" dirty="0" smtClean="0"/>
            <a:t> </a:t>
          </a:r>
          <a:r>
            <a:rPr lang="es-CO" sz="900" kern="1200" dirty="0" err="1" smtClean="0"/>
            <a:t>Master´s</a:t>
          </a:r>
          <a:r>
            <a:rPr lang="es-CO" sz="900" kern="1200" dirty="0" smtClean="0"/>
            <a:t>: 2 </a:t>
          </a:r>
          <a:r>
            <a:rPr lang="es-CO" sz="900" kern="1200" dirty="0" err="1" smtClean="0"/>
            <a:t>years</a:t>
          </a:r>
          <a:endParaRPr lang="en-US" sz="900" kern="1200" dirty="0"/>
        </a:p>
      </dsp:txBody>
      <dsp:txXfrm>
        <a:off x="1086744" y="619146"/>
        <a:ext cx="1086744" cy="989899"/>
      </dsp:txXfrm>
    </dsp:sp>
    <dsp:sp modelId="{C98F2344-2B7B-409A-ABC7-6B677123AC4D}">
      <dsp:nvSpPr>
        <dsp:cNvPr id="0" name=""/>
        <dsp:cNvSpPr/>
      </dsp:nvSpPr>
      <dsp:spPr>
        <a:xfrm>
          <a:off x="2173489" y="394168"/>
          <a:ext cx="1354902" cy="513868"/>
        </a:xfrm>
        <a:prstGeom prst="rightArrow">
          <a:avLst>
            <a:gd name="adj1" fmla="val 50000"/>
            <a:gd name="adj2" fmla="val 50000"/>
          </a:avLst>
        </a:prstGeom>
        <a:solidFill>
          <a:schemeClr val="accent4">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254000" bIns="81577" numCol="1" spcCol="1270" anchor="ctr" anchorCtr="0">
          <a:noAutofit/>
        </a:bodyPr>
        <a:lstStyle/>
        <a:p>
          <a:pPr lvl="0" algn="l" defTabSz="400050">
            <a:lnSpc>
              <a:spcPct val="90000"/>
            </a:lnSpc>
            <a:spcBef>
              <a:spcPct val="0"/>
            </a:spcBef>
            <a:spcAft>
              <a:spcPct val="35000"/>
            </a:spcAft>
          </a:pPr>
          <a:r>
            <a:rPr lang="es-CO" sz="900" kern="1200" dirty="0" err="1" smtClean="0"/>
            <a:t>Postgraduate</a:t>
          </a:r>
          <a:endParaRPr lang="en-US" sz="900" kern="1200" dirty="0"/>
        </a:p>
      </dsp:txBody>
      <dsp:txXfrm>
        <a:off x="2173489" y="522635"/>
        <a:ext cx="1226435" cy="256934"/>
      </dsp:txXfrm>
    </dsp:sp>
    <dsp:sp modelId="{F70D5D58-13E8-44CE-ABAD-78B2BCD9AE44}">
      <dsp:nvSpPr>
        <dsp:cNvPr id="0" name=""/>
        <dsp:cNvSpPr/>
      </dsp:nvSpPr>
      <dsp:spPr>
        <a:xfrm>
          <a:off x="2173489" y="790435"/>
          <a:ext cx="1086744" cy="975412"/>
        </a:xfrm>
        <a:prstGeom prst="rect">
          <a:avLst/>
        </a:prstGeom>
        <a:solidFill>
          <a:schemeClr val="lt1">
            <a:hueOff val="0"/>
            <a:satOff val="0"/>
            <a:lumOff val="0"/>
            <a:alphaOff val="0"/>
          </a:schemeClr>
        </a:solidFill>
        <a:ln w="2642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t" anchorCtr="0">
          <a:noAutofit/>
        </a:bodyPr>
        <a:lstStyle/>
        <a:p>
          <a:pPr lvl="0" algn="l" defTabSz="400050">
            <a:lnSpc>
              <a:spcPct val="90000"/>
            </a:lnSpc>
            <a:spcBef>
              <a:spcPct val="0"/>
            </a:spcBef>
            <a:spcAft>
              <a:spcPct val="35000"/>
            </a:spcAft>
          </a:pPr>
          <a:r>
            <a:rPr lang="es-CO" sz="900" kern="1200" dirty="0" err="1" smtClean="0"/>
            <a:t>Duration</a:t>
          </a:r>
          <a:r>
            <a:rPr lang="es-CO" sz="900" kern="1200" dirty="0" smtClean="0"/>
            <a:t> PhD </a:t>
          </a:r>
          <a:r>
            <a:rPr lang="es-CO" sz="900" kern="1200" dirty="0" err="1" smtClean="0"/>
            <a:t>or</a:t>
          </a:r>
          <a:r>
            <a:rPr lang="es-CO" sz="900" kern="1200" dirty="0" smtClean="0"/>
            <a:t> </a:t>
          </a:r>
          <a:r>
            <a:rPr lang="es-CO" sz="900" kern="1200" dirty="0" err="1" smtClean="0"/>
            <a:t>Docorate</a:t>
          </a:r>
          <a:r>
            <a:rPr lang="es-CO" sz="900" kern="1200" dirty="0" smtClean="0"/>
            <a:t>:</a:t>
          </a:r>
          <a:endParaRPr lang="en-US" sz="900" kern="1200" dirty="0"/>
        </a:p>
        <a:p>
          <a:pPr lvl="0" algn="l" defTabSz="400050">
            <a:lnSpc>
              <a:spcPct val="90000"/>
            </a:lnSpc>
            <a:spcBef>
              <a:spcPct val="0"/>
            </a:spcBef>
            <a:spcAft>
              <a:spcPct val="35000"/>
            </a:spcAft>
          </a:pPr>
          <a:endParaRPr lang="es-CO" sz="900" kern="1200" dirty="0" smtClean="0"/>
        </a:p>
        <a:p>
          <a:pPr lvl="0" algn="l" defTabSz="400050">
            <a:lnSpc>
              <a:spcPct val="90000"/>
            </a:lnSpc>
            <a:spcBef>
              <a:spcPct val="0"/>
            </a:spcBef>
            <a:spcAft>
              <a:spcPct val="35000"/>
            </a:spcAft>
          </a:pPr>
          <a:r>
            <a:rPr lang="es-CO" sz="900" kern="1200" dirty="0" smtClean="0"/>
            <a:t>3 – 5 </a:t>
          </a:r>
          <a:r>
            <a:rPr lang="es-CO" sz="900" kern="1200" dirty="0" err="1" smtClean="0"/>
            <a:t>years</a:t>
          </a:r>
          <a:r>
            <a:rPr lang="es-CO" sz="900" kern="1200" dirty="0" smtClean="0"/>
            <a:t> </a:t>
          </a:r>
          <a:endParaRPr lang="en-US" sz="900" kern="1200" dirty="0"/>
        </a:p>
      </dsp:txBody>
      <dsp:txXfrm>
        <a:off x="2173489" y="790435"/>
        <a:ext cx="1086744" cy="97541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3D5E8D-DD21-4E64-96DF-87CC0ABEC162}">
      <dsp:nvSpPr>
        <dsp:cNvPr id="0" name=""/>
        <dsp:cNvSpPr/>
      </dsp:nvSpPr>
      <dsp:spPr>
        <a:xfrm>
          <a:off x="9874" y="148078"/>
          <a:ext cx="3404864" cy="495878"/>
        </a:xfrm>
        <a:prstGeom prst="rightArrow">
          <a:avLst>
            <a:gd name="adj1" fmla="val 50000"/>
            <a:gd name="adj2" fmla="val 50000"/>
          </a:avLst>
        </a:prstGeom>
        <a:solidFill>
          <a:schemeClr val="accent3">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254000" bIns="78721" numCol="1" spcCol="1270" anchor="ctr" anchorCtr="0">
          <a:noAutofit/>
        </a:bodyPr>
        <a:lstStyle/>
        <a:p>
          <a:pPr lvl="0" algn="l" defTabSz="400050">
            <a:lnSpc>
              <a:spcPct val="90000"/>
            </a:lnSpc>
            <a:spcBef>
              <a:spcPct val="0"/>
            </a:spcBef>
            <a:spcAft>
              <a:spcPct val="35000"/>
            </a:spcAft>
          </a:pPr>
          <a:r>
            <a:rPr lang="es-CO" sz="900" kern="1200" dirty="0" err="1" smtClean="0"/>
            <a:t>Undergraduate</a:t>
          </a:r>
          <a:endParaRPr lang="en-US" sz="900" kern="1200" dirty="0"/>
        </a:p>
      </dsp:txBody>
      <dsp:txXfrm>
        <a:off x="9874" y="272048"/>
        <a:ext cx="3280895" cy="247939"/>
      </dsp:txXfrm>
    </dsp:sp>
    <dsp:sp modelId="{82496DDB-611B-4779-9B0B-D4C94BB1A64D}">
      <dsp:nvSpPr>
        <dsp:cNvPr id="0" name=""/>
        <dsp:cNvSpPr/>
      </dsp:nvSpPr>
      <dsp:spPr>
        <a:xfrm>
          <a:off x="9874" y="530472"/>
          <a:ext cx="1048698" cy="955243"/>
        </a:xfrm>
        <a:prstGeom prst="rect">
          <a:avLst/>
        </a:prstGeom>
        <a:solidFill>
          <a:schemeClr val="lt1">
            <a:hueOff val="0"/>
            <a:satOff val="0"/>
            <a:lumOff val="0"/>
            <a:alphaOff val="0"/>
          </a:schemeClr>
        </a:solidFill>
        <a:ln w="2642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t" anchorCtr="0">
          <a:noAutofit/>
        </a:bodyPr>
        <a:lstStyle/>
        <a:p>
          <a:pPr lvl="0" algn="l" defTabSz="444500">
            <a:lnSpc>
              <a:spcPct val="90000"/>
            </a:lnSpc>
            <a:spcBef>
              <a:spcPct val="0"/>
            </a:spcBef>
            <a:spcAft>
              <a:spcPct val="35000"/>
            </a:spcAft>
          </a:pPr>
          <a:r>
            <a:rPr lang="es-CO" sz="1000" kern="1200" dirty="0" err="1" smtClean="0"/>
            <a:t>Duration</a:t>
          </a:r>
          <a:r>
            <a:rPr lang="es-CO" sz="1000" kern="1200" dirty="0" smtClean="0"/>
            <a:t>: 5-7 </a:t>
          </a:r>
          <a:r>
            <a:rPr lang="es-CO" sz="1000" kern="1200" dirty="0" err="1" smtClean="0"/>
            <a:t>years</a:t>
          </a:r>
          <a:endParaRPr lang="es-CO" sz="1000" kern="1200" dirty="0" smtClean="0"/>
        </a:p>
        <a:p>
          <a:pPr lvl="0" algn="l" defTabSz="444500">
            <a:lnSpc>
              <a:spcPct val="90000"/>
            </a:lnSpc>
            <a:spcBef>
              <a:spcPct val="0"/>
            </a:spcBef>
            <a:spcAft>
              <a:spcPct val="35000"/>
            </a:spcAft>
          </a:pPr>
          <a:endParaRPr lang="es-CO" sz="1000" kern="1200" dirty="0" smtClean="0"/>
        </a:p>
        <a:p>
          <a:pPr lvl="0" algn="l" defTabSz="444500">
            <a:lnSpc>
              <a:spcPct val="90000"/>
            </a:lnSpc>
            <a:spcBef>
              <a:spcPct val="0"/>
            </a:spcBef>
            <a:spcAft>
              <a:spcPct val="35000"/>
            </a:spcAft>
          </a:pPr>
          <a:r>
            <a:rPr lang="es-CO" sz="1000" kern="1200" dirty="0" err="1" smtClean="0"/>
            <a:t>Tittle</a:t>
          </a:r>
          <a:r>
            <a:rPr lang="es-CO" sz="1000" kern="1200" dirty="0" smtClean="0"/>
            <a:t>: </a:t>
          </a:r>
          <a:r>
            <a:rPr lang="es-CO" sz="1000" kern="1200" dirty="0" err="1" smtClean="0"/>
            <a:t>Graduate</a:t>
          </a:r>
          <a:r>
            <a:rPr lang="es-CO" sz="1000" kern="1200" dirty="0" smtClean="0"/>
            <a:t> </a:t>
          </a:r>
          <a:endParaRPr lang="en-US" sz="1000" kern="1200" dirty="0"/>
        </a:p>
      </dsp:txBody>
      <dsp:txXfrm>
        <a:off x="9874" y="530472"/>
        <a:ext cx="1048698" cy="955243"/>
      </dsp:txXfrm>
    </dsp:sp>
    <dsp:sp modelId="{EF2A77CE-D348-4530-9ECE-9F55B16BC07D}">
      <dsp:nvSpPr>
        <dsp:cNvPr id="0" name=""/>
        <dsp:cNvSpPr/>
      </dsp:nvSpPr>
      <dsp:spPr>
        <a:xfrm>
          <a:off x="1058572" y="313371"/>
          <a:ext cx="2356166" cy="495878"/>
        </a:xfrm>
        <a:prstGeom prst="rightArrow">
          <a:avLst>
            <a:gd name="adj1" fmla="val 50000"/>
            <a:gd name="adj2" fmla="val 50000"/>
          </a:avLst>
        </a:prstGeom>
        <a:solidFill>
          <a:schemeClr val="accent3">
            <a:hueOff val="5717212"/>
            <a:satOff val="1242"/>
            <a:lumOff val="-1765"/>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254000" bIns="78721" numCol="1" spcCol="1270" anchor="ctr" anchorCtr="0">
          <a:noAutofit/>
        </a:bodyPr>
        <a:lstStyle/>
        <a:p>
          <a:pPr lvl="0" algn="l" defTabSz="400050">
            <a:lnSpc>
              <a:spcPct val="90000"/>
            </a:lnSpc>
            <a:spcBef>
              <a:spcPct val="0"/>
            </a:spcBef>
            <a:spcAft>
              <a:spcPct val="35000"/>
            </a:spcAft>
          </a:pPr>
          <a:r>
            <a:rPr lang="es-CO" sz="900" kern="1200" dirty="0" err="1" smtClean="0"/>
            <a:t>Postgraduate</a:t>
          </a:r>
          <a:endParaRPr lang="en-US" sz="900" kern="1200" dirty="0"/>
        </a:p>
      </dsp:txBody>
      <dsp:txXfrm>
        <a:off x="1058572" y="437341"/>
        <a:ext cx="2232197" cy="247939"/>
      </dsp:txXfrm>
    </dsp:sp>
    <dsp:sp modelId="{A60DEEDA-D774-49E3-A2C5-A32D370EA212}">
      <dsp:nvSpPr>
        <dsp:cNvPr id="0" name=""/>
        <dsp:cNvSpPr/>
      </dsp:nvSpPr>
      <dsp:spPr>
        <a:xfrm>
          <a:off x="1058572" y="695764"/>
          <a:ext cx="1048698" cy="955243"/>
        </a:xfrm>
        <a:prstGeom prst="rect">
          <a:avLst/>
        </a:prstGeom>
        <a:solidFill>
          <a:schemeClr val="lt1">
            <a:hueOff val="0"/>
            <a:satOff val="0"/>
            <a:lumOff val="0"/>
            <a:alphaOff val="0"/>
          </a:schemeClr>
        </a:solidFill>
        <a:ln w="26425" cap="flat" cmpd="sng" algn="ctr">
          <a:solidFill>
            <a:schemeClr val="accent3">
              <a:hueOff val="5717212"/>
              <a:satOff val="1242"/>
              <a:lumOff val="-176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t" anchorCtr="0">
          <a:noAutofit/>
        </a:bodyPr>
        <a:lstStyle/>
        <a:p>
          <a:pPr lvl="0" algn="l" defTabSz="444500">
            <a:lnSpc>
              <a:spcPct val="90000"/>
            </a:lnSpc>
            <a:spcBef>
              <a:spcPct val="0"/>
            </a:spcBef>
            <a:spcAft>
              <a:spcPct val="35000"/>
            </a:spcAft>
          </a:pPr>
          <a:r>
            <a:rPr lang="es-CO" sz="1000" kern="1200" dirty="0" err="1" smtClean="0"/>
            <a:t>Duration</a:t>
          </a:r>
          <a:r>
            <a:rPr lang="es-CO" sz="1000" kern="1200" dirty="0" smtClean="0"/>
            <a:t> </a:t>
          </a:r>
          <a:r>
            <a:rPr lang="es-CO" sz="1000" kern="1200" dirty="0" err="1" smtClean="0"/>
            <a:t>Specialization</a:t>
          </a:r>
          <a:r>
            <a:rPr lang="es-CO" sz="1000" kern="1200" dirty="0" smtClean="0"/>
            <a:t>:</a:t>
          </a:r>
          <a:endParaRPr lang="en-US" sz="1000" kern="1200" dirty="0"/>
        </a:p>
        <a:p>
          <a:pPr lvl="0" algn="l" defTabSz="444500">
            <a:lnSpc>
              <a:spcPct val="90000"/>
            </a:lnSpc>
            <a:spcBef>
              <a:spcPct val="0"/>
            </a:spcBef>
            <a:spcAft>
              <a:spcPct val="35000"/>
            </a:spcAft>
          </a:pPr>
          <a:r>
            <a:rPr lang="es-CO" sz="1000" kern="1200" dirty="0" smtClean="0"/>
            <a:t>1 </a:t>
          </a:r>
          <a:r>
            <a:rPr lang="es-CO" sz="1000" kern="1200" dirty="0" err="1" smtClean="0"/>
            <a:t>year</a:t>
          </a:r>
          <a:endParaRPr lang="es-CO" sz="1000" kern="1200" dirty="0" smtClean="0"/>
        </a:p>
        <a:p>
          <a:pPr lvl="0" algn="l" defTabSz="444500">
            <a:lnSpc>
              <a:spcPct val="90000"/>
            </a:lnSpc>
            <a:spcBef>
              <a:spcPct val="0"/>
            </a:spcBef>
            <a:spcAft>
              <a:spcPct val="35000"/>
            </a:spcAft>
          </a:pPr>
          <a:r>
            <a:rPr lang="es-CO" sz="1000" kern="1200" dirty="0" err="1" smtClean="0"/>
            <a:t>Duration</a:t>
          </a:r>
          <a:r>
            <a:rPr lang="es-CO" sz="1000" kern="1200" dirty="0" smtClean="0"/>
            <a:t> </a:t>
          </a:r>
          <a:r>
            <a:rPr lang="es-CO" sz="1000" kern="1200" dirty="0" err="1" smtClean="0"/>
            <a:t>Master´s</a:t>
          </a:r>
          <a:r>
            <a:rPr lang="es-CO" sz="1000" kern="1200" dirty="0" smtClean="0"/>
            <a:t>: 2 – 3 </a:t>
          </a:r>
          <a:r>
            <a:rPr lang="es-CO" sz="1000" kern="1200" dirty="0" err="1" smtClean="0"/>
            <a:t>years</a:t>
          </a:r>
          <a:endParaRPr lang="en-US" sz="1000" kern="1200" dirty="0"/>
        </a:p>
      </dsp:txBody>
      <dsp:txXfrm>
        <a:off x="1058572" y="695764"/>
        <a:ext cx="1048698" cy="955243"/>
      </dsp:txXfrm>
    </dsp:sp>
    <dsp:sp modelId="{C98F2344-2B7B-409A-ABC7-6B677123AC4D}">
      <dsp:nvSpPr>
        <dsp:cNvPr id="0" name=""/>
        <dsp:cNvSpPr/>
      </dsp:nvSpPr>
      <dsp:spPr>
        <a:xfrm>
          <a:off x="2107270" y="478664"/>
          <a:ext cx="1307468" cy="495878"/>
        </a:xfrm>
        <a:prstGeom prst="rightArrow">
          <a:avLst>
            <a:gd name="adj1" fmla="val 50000"/>
            <a:gd name="adj2" fmla="val 50000"/>
          </a:avLst>
        </a:prstGeom>
        <a:solidFill>
          <a:schemeClr val="accent3">
            <a:hueOff val="11434424"/>
            <a:satOff val="2484"/>
            <a:lumOff val="-353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254000" bIns="78721" numCol="1" spcCol="1270" anchor="ctr" anchorCtr="0">
          <a:noAutofit/>
        </a:bodyPr>
        <a:lstStyle/>
        <a:p>
          <a:pPr lvl="0" algn="l" defTabSz="400050">
            <a:lnSpc>
              <a:spcPct val="90000"/>
            </a:lnSpc>
            <a:spcBef>
              <a:spcPct val="0"/>
            </a:spcBef>
            <a:spcAft>
              <a:spcPct val="35000"/>
            </a:spcAft>
          </a:pPr>
          <a:r>
            <a:rPr lang="es-CO" sz="900" kern="1200" dirty="0" err="1" smtClean="0"/>
            <a:t>Posgraduate</a:t>
          </a:r>
          <a:endParaRPr lang="en-US" sz="900" kern="1200" dirty="0"/>
        </a:p>
      </dsp:txBody>
      <dsp:txXfrm>
        <a:off x="2107270" y="602634"/>
        <a:ext cx="1183499" cy="247939"/>
      </dsp:txXfrm>
    </dsp:sp>
    <dsp:sp modelId="{F70D5D58-13E8-44CE-ABAD-78B2BCD9AE44}">
      <dsp:nvSpPr>
        <dsp:cNvPr id="0" name=""/>
        <dsp:cNvSpPr/>
      </dsp:nvSpPr>
      <dsp:spPr>
        <a:xfrm>
          <a:off x="2107270" y="861057"/>
          <a:ext cx="1048698" cy="941263"/>
        </a:xfrm>
        <a:prstGeom prst="rect">
          <a:avLst/>
        </a:prstGeom>
        <a:solidFill>
          <a:schemeClr val="lt1">
            <a:hueOff val="0"/>
            <a:satOff val="0"/>
            <a:lumOff val="0"/>
            <a:alphaOff val="0"/>
          </a:schemeClr>
        </a:solidFill>
        <a:ln w="26425" cap="flat" cmpd="sng" algn="ctr">
          <a:solidFill>
            <a:schemeClr val="accent3">
              <a:hueOff val="11434424"/>
              <a:satOff val="2484"/>
              <a:lumOff val="-353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t" anchorCtr="0">
          <a:noAutofit/>
        </a:bodyPr>
        <a:lstStyle/>
        <a:p>
          <a:pPr lvl="0" algn="l" defTabSz="444500">
            <a:lnSpc>
              <a:spcPct val="90000"/>
            </a:lnSpc>
            <a:spcBef>
              <a:spcPct val="0"/>
            </a:spcBef>
            <a:spcAft>
              <a:spcPct val="35000"/>
            </a:spcAft>
          </a:pPr>
          <a:endParaRPr lang="en-US" sz="1000" kern="1200" dirty="0"/>
        </a:p>
        <a:p>
          <a:pPr lvl="0" algn="l" defTabSz="444500">
            <a:lnSpc>
              <a:spcPct val="90000"/>
            </a:lnSpc>
            <a:spcBef>
              <a:spcPct val="0"/>
            </a:spcBef>
            <a:spcAft>
              <a:spcPct val="35000"/>
            </a:spcAft>
          </a:pPr>
          <a:r>
            <a:rPr lang="es-CO" sz="1000" kern="1200" dirty="0" err="1" smtClean="0"/>
            <a:t>Duration</a:t>
          </a:r>
          <a:r>
            <a:rPr lang="es-CO" sz="1000" kern="1200" dirty="0" smtClean="0"/>
            <a:t> PhD </a:t>
          </a:r>
          <a:r>
            <a:rPr lang="es-CO" sz="1000" kern="1200" dirty="0" err="1" smtClean="0"/>
            <a:t>or</a:t>
          </a:r>
          <a:r>
            <a:rPr lang="es-CO" sz="1000" kern="1200" dirty="0" smtClean="0"/>
            <a:t> </a:t>
          </a:r>
          <a:r>
            <a:rPr lang="es-CO" sz="1000" kern="1200" dirty="0" err="1" smtClean="0"/>
            <a:t>Docorate</a:t>
          </a:r>
          <a:r>
            <a:rPr lang="es-CO" sz="1000" kern="1200" dirty="0" smtClean="0"/>
            <a:t>:</a:t>
          </a:r>
        </a:p>
        <a:p>
          <a:pPr lvl="0" algn="l" defTabSz="444500">
            <a:lnSpc>
              <a:spcPct val="90000"/>
            </a:lnSpc>
            <a:spcBef>
              <a:spcPct val="0"/>
            </a:spcBef>
            <a:spcAft>
              <a:spcPct val="35000"/>
            </a:spcAft>
          </a:pPr>
          <a:endParaRPr lang="es-CO" sz="1000" kern="1200" dirty="0" smtClean="0"/>
        </a:p>
        <a:p>
          <a:pPr lvl="0" algn="l" defTabSz="444500">
            <a:lnSpc>
              <a:spcPct val="90000"/>
            </a:lnSpc>
            <a:spcBef>
              <a:spcPct val="0"/>
            </a:spcBef>
            <a:spcAft>
              <a:spcPct val="35000"/>
            </a:spcAft>
          </a:pPr>
          <a:r>
            <a:rPr lang="es-CO" sz="1000" kern="1200" dirty="0" smtClean="0"/>
            <a:t>3 – 5 </a:t>
          </a:r>
          <a:r>
            <a:rPr lang="es-CO" sz="1000" kern="1200" dirty="0" err="1" smtClean="0"/>
            <a:t>years</a:t>
          </a:r>
          <a:r>
            <a:rPr lang="es-CO" sz="1000" kern="1200" dirty="0" smtClean="0"/>
            <a:t> </a:t>
          </a:r>
          <a:endParaRPr lang="en-US" sz="1000" kern="1200" dirty="0"/>
        </a:p>
        <a:p>
          <a:pPr lvl="0" algn="l" defTabSz="355600">
            <a:lnSpc>
              <a:spcPct val="90000"/>
            </a:lnSpc>
            <a:spcBef>
              <a:spcPct val="0"/>
            </a:spcBef>
            <a:spcAft>
              <a:spcPct val="35000"/>
            </a:spcAft>
          </a:pPr>
          <a:endParaRPr lang="en-US" sz="800" kern="1200" dirty="0"/>
        </a:p>
      </dsp:txBody>
      <dsp:txXfrm>
        <a:off x="2107270" y="861057"/>
        <a:ext cx="1048698" cy="941263"/>
      </dsp:txXfrm>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2.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16.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8.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9.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0.14</cdr:x>
      <cdr:y>0.02273</cdr:y>
    </cdr:from>
    <cdr:to>
      <cdr:x>0.58</cdr:x>
      <cdr:y>0.13636</cdr:y>
    </cdr:to>
    <cdr:sp macro="" textlink="">
      <cdr:nvSpPr>
        <cdr:cNvPr id="6" name="5 CuadroTexto"/>
        <cdr:cNvSpPr txBox="1"/>
      </cdr:nvSpPr>
      <cdr:spPr>
        <a:xfrm xmlns:a="http://schemas.openxmlformats.org/drawingml/2006/main">
          <a:off x="504056" y="72008"/>
          <a:ext cx="1584176" cy="36004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rtl="0">
            <a:defRPr sz="1260" b="1" i="0" u="none" strike="noStrike" kern="1200" baseline="0">
              <a:solidFill>
                <a:prstClr val="black"/>
              </a:solidFill>
              <a:latin typeface="+mn-lt"/>
              <a:ea typeface="+mn-ea"/>
              <a:cs typeface="+mn-cs"/>
            </a:defRPr>
          </a:pPr>
          <a:r>
            <a:rPr lang="es-CO" sz="2000" b="1" kern="1200" dirty="0">
              <a:solidFill>
                <a:prstClr val="black"/>
              </a:solidFill>
            </a:rPr>
            <a:t>Colombia</a:t>
          </a:r>
          <a:endParaRPr lang="en-US" sz="2000" b="1" kern="1200" dirty="0">
            <a:solidFill>
              <a:prstClr val="black"/>
            </a:solidFill>
          </a:endParaRPr>
        </a:p>
      </cdr:txBody>
    </cdr:sp>
  </cdr:relSizeAnchor>
  <cdr:relSizeAnchor xmlns:cdr="http://schemas.openxmlformats.org/drawingml/2006/chartDrawing">
    <cdr:from>
      <cdr:x>0.23303</cdr:x>
      <cdr:y>0.22727</cdr:y>
    </cdr:from>
    <cdr:to>
      <cdr:x>0.39303</cdr:x>
      <cdr:y>0.36015</cdr:y>
    </cdr:to>
    <cdr:sp macro="" textlink="">
      <cdr:nvSpPr>
        <cdr:cNvPr id="7" name="6 CuadroTexto"/>
        <cdr:cNvSpPr txBox="1"/>
      </cdr:nvSpPr>
      <cdr:spPr>
        <a:xfrm xmlns:a="http://schemas.openxmlformats.org/drawingml/2006/main">
          <a:off x="838994" y="720080"/>
          <a:ext cx="576064" cy="42101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CO" sz="1100" dirty="0" smtClean="0"/>
            <a:t>9%</a:t>
          </a:r>
          <a:endParaRPr lang="en-US" sz="1100" dirty="0"/>
        </a:p>
      </cdr:txBody>
    </cdr:sp>
  </cdr:relSizeAnchor>
  <cdr:relSizeAnchor xmlns:cdr="http://schemas.openxmlformats.org/drawingml/2006/chartDrawing">
    <cdr:from>
      <cdr:x>0.4</cdr:x>
      <cdr:y>0.31644</cdr:y>
    </cdr:from>
    <cdr:to>
      <cdr:x>0.55</cdr:x>
      <cdr:y>0.40909</cdr:y>
    </cdr:to>
    <cdr:sp macro="" textlink="">
      <cdr:nvSpPr>
        <cdr:cNvPr id="8" name="7 CuadroTexto"/>
        <cdr:cNvSpPr txBox="1"/>
      </cdr:nvSpPr>
      <cdr:spPr>
        <a:xfrm xmlns:a="http://schemas.openxmlformats.org/drawingml/2006/main">
          <a:off x="1440160" y="1002595"/>
          <a:ext cx="540060" cy="29354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CO" sz="1200" dirty="0" smtClean="0"/>
            <a:t>22%</a:t>
          </a:r>
          <a:endParaRPr lang="en-US" sz="1200" dirty="0"/>
        </a:p>
      </cdr:txBody>
    </cdr:sp>
  </cdr:relSizeAnchor>
  <cdr:relSizeAnchor xmlns:cdr="http://schemas.openxmlformats.org/drawingml/2006/chartDrawing">
    <cdr:from>
      <cdr:x>0.49</cdr:x>
      <cdr:y>0.45455</cdr:y>
    </cdr:from>
    <cdr:to>
      <cdr:x>0.61</cdr:x>
      <cdr:y>0.52273</cdr:y>
    </cdr:to>
    <cdr:sp macro="" textlink="">
      <cdr:nvSpPr>
        <cdr:cNvPr id="9" name="8 CuadroTexto"/>
        <cdr:cNvSpPr txBox="1"/>
      </cdr:nvSpPr>
      <cdr:spPr>
        <a:xfrm xmlns:a="http://schemas.openxmlformats.org/drawingml/2006/main">
          <a:off x="1764196" y="1440160"/>
          <a:ext cx="432048" cy="21602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CO" sz="1100" dirty="0" smtClean="0"/>
            <a:t>6%</a:t>
          </a:r>
          <a:endParaRPr lang="en-US" sz="1100" dirty="0"/>
        </a:p>
      </cdr:txBody>
    </cdr:sp>
  </cdr:relSizeAnchor>
  <cdr:relSizeAnchor xmlns:cdr="http://schemas.openxmlformats.org/drawingml/2006/chartDrawing">
    <cdr:from>
      <cdr:x>0.48</cdr:x>
      <cdr:y>0.54545</cdr:y>
    </cdr:from>
    <cdr:to>
      <cdr:x>0.62</cdr:x>
      <cdr:y>0.64241</cdr:y>
    </cdr:to>
    <cdr:sp macro="" textlink="">
      <cdr:nvSpPr>
        <cdr:cNvPr id="11" name="10 CuadroTexto"/>
        <cdr:cNvSpPr txBox="1"/>
      </cdr:nvSpPr>
      <cdr:spPr>
        <a:xfrm xmlns:a="http://schemas.openxmlformats.org/drawingml/2006/main">
          <a:off x="1728192" y="1728192"/>
          <a:ext cx="504056" cy="30719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CO" sz="1100" dirty="0" smtClean="0"/>
            <a:t>6%</a:t>
          </a:r>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0.22727</cdr:x>
      <cdr:y>0.7144</cdr:y>
    </cdr:from>
    <cdr:to>
      <cdr:x>0.31818</cdr:x>
      <cdr:y>0.81014</cdr:y>
    </cdr:to>
    <cdr:sp macro="" textlink="">
      <cdr:nvSpPr>
        <cdr:cNvPr id="2" name="1 CuadroTexto"/>
        <cdr:cNvSpPr txBox="1"/>
      </cdr:nvSpPr>
      <cdr:spPr>
        <a:xfrm xmlns:a="http://schemas.openxmlformats.org/drawingml/2006/main">
          <a:off x="1080120" y="2006263"/>
          <a:ext cx="432048" cy="26886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CO" sz="1100" dirty="0" smtClean="0"/>
            <a:t>7%</a:t>
          </a:r>
          <a:endParaRPr lang="en-US" sz="1100" dirty="0"/>
        </a:p>
      </cdr:txBody>
    </cdr:sp>
  </cdr:relSizeAnchor>
  <cdr:relSizeAnchor xmlns:cdr="http://schemas.openxmlformats.org/drawingml/2006/chartDrawing">
    <cdr:from>
      <cdr:x>0.19697</cdr:x>
      <cdr:y>0.57244</cdr:y>
    </cdr:from>
    <cdr:to>
      <cdr:x>0.30303</cdr:x>
      <cdr:y>0.67108</cdr:y>
    </cdr:to>
    <cdr:sp macro="" textlink="">
      <cdr:nvSpPr>
        <cdr:cNvPr id="3" name="2 CuadroTexto"/>
        <cdr:cNvSpPr txBox="1"/>
      </cdr:nvSpPr>
      <cdr:spPr>
        <a:xfrm xmlns:a="http://schemas.openxmlformats.org/drawingml/2006/main">
          <a:off x="936104" y="1607604"/>
          <a:ext cx="504056" cy="27699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CO" sz="1100" dirty="0" smtClean="0"/>
            <a:t>12%</a:t>
          </a:r>
          <a:endParaRPr lang="en-US" sz="1100" dirty="0"/>
        </a:p>
      </cdr:txBody>
    </cdr:sp>
  </cdr:relSizeAnchor>
  <cdr:relSizeAnchor xmlns:cdr="http://schemas.openxmlformats.org/drawingml/2006/chartDrawing">
    <cdr:from>
      <cdr:x>0.1687</cdr:x>
      <cdr:y>0.18783</cdr:y>
    </cdr:from>
    <cdr:to>
      <cdr:x>0.26715</cdr:x>
      <cdr:y>0.28468</cdr:y>
    </cdr:to>
    <cdr:sp macro="" textlink="">
      <cdr:nvSpPr>
        <cdr:cNvPr id="4" name="3 CuadroTexto"/>
        <cdr:cNvSpPr txBox="1"/>
      </cdr:nvSpPr>
      <cdr:spPr>
        <a:xfrm xmlns:a="http://schemas.openxmlformats.org/drawingml/2006/main">
          <a:off x="801749" y="527484"/>
          <a:ext cx="467891" cy="27198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CO" sz="1100" dirty="0" smtClean="0"/>
            <a:t>3%</a:t>
          </a:r>
          <a:endParaRPr lang="en-US" sz="1100" dirty="0"/>
        </a:p>
      </cdr:txBody>
    </cdr:sp>
  </cdr:relSizeAnchor>
  <cdr:relSizeAnchor xmlns:cdr="http://schemas.openxmlformats.org/drawingml/2006/chartDrawing">
    <cdr:from>
      <cdr:x>0.22727</cdr:x>
      <cdr:y>0.14774</cdr:y>
    </cdr:from>
    <cdr:to>
      <cdr:x>0.32572</cdr:x>
      <cdr:y>0.24459</cdr:y>
    </cdr:to>
    <cdr:sp macro="" textlink="">
      <cdr:nvSpPr>
        <cdr:cNvPr id="5" name="1 CuadroTexto"/>
        <cdr:cNvSpPr txBox="1"/>
      </cdr:nvSpPr>
      <cdr:spPr>
        <a:xfrm xmlns:a="http://schemas.openxmlformats.org/drawingml/2006/main">
          <a:off x="1080120" y="414896"/>
          <a:ext cx="467891" cy="27198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CO" sz="1100" dirty="0" smtClean="0"/>
            <a:t>3%</a:t>
          </a:r>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BE2D73D-8BFF-6340-9E95-E757EE0D0A9E}" type="datetimeFigureOut">
              <a:rPr lang="es-ES" smtClean="0"/>
              <a:t>22/06/15</a:t>
            </a:fld>
            <a:endParaRPr lang="es-ES"/>
          </a:p>
        </p:txBody>
      </p:sp>
      <p:sp>
        <p:nvSpPr>
          <p:cNvPr id="4" name="Marcador de imagen d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DE7DA33-896B-7247-A715-90E957288D15}" type="slidenum">
              <a:rPr lang="es-ES" smtClean="0"/>
              <a:t>‹Nr.›</a:t>
            </a:fld>
            <a:endParaRPr lang="es-ES"/>
          </a:p>
        </p:txBody>
      </p:sp>
    </p:spTree>
    <p:extLst>
      <p:ext uri="{BB962C8B-B14F-4D97-AF65-F5344CB8AC3E}">
        <p14:creationId xmlns:p14="http://schemas.microsoft.com/office/powerpoint/2010/main" val="105187415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6D32D0F-723D-4A77-9973-C2E86386DF52}" type="slidenum">
              <a:rPr lang="es-ES" smtClean="0"/>
              <a:t>7</a:t>
            </a:fld>
            <a:endParaRPr lang="es-ES"/>
          </a:p>
        </p:txBody>
      </p:sp>
    </p:spTree>
    <p:extLst>
      <p:ext uri="{BB962C8B-B14F-4D97-AF65-F5344CB8AC3E}">
        <p14:creationId xmlns:p14="http://schemas.microsoft.com/office/powerpoint/2010/main" val="2186725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6D32D0F-723D-4A77-9973-C2E86386DF52}" type="slidenum">
              <a:rPr lang="es-ES" smtClean="0"/>
              <a:t>15</a:t>
            </a:fld>
            <a:endParaRPr lang="es-ES"/>
          </a:p>
        </p:txBody>
      </p:sp>
    </p:spTree>
    <p:extLst>
      <p:ext uri="{BB962C8B-B14F-4D97-AF65-F5344CB8AC3E}">
        <p14:creationId xmlns:p14="http://schemas.microsoft.com/office/powerpoint/2010/main" val="1463725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 dirty="0" smtClean="0"/>
          </a:p>
        </p:txBody>
      </p:sp>
      <p:sp>
        <p:nvSpPr>
          <p:cNvPr id="4" name="Marcador de número de diapositiva 3"/>
          <p:cNvSpPr>
            <a:spLocks noGrp="1"/>
          </p:cNvSpPr>
          <p:nvPr>
            <p:ph type="sldNum" sz="quarter" idx="10"/>
          </p:nvPr>
        </p:nvSpPr>
        <p:spPr/>
        <p:txBody>
          <a:bodyPr/>
          <a:lstStyle/>
          <a:p>
            <a:fld id="{36D32D0F-723D-4A77-9973-C2E86386DF52}" type="slidenum">
              <a:rPr lang="es-ES" smtClean="0"/>
              <a:t>16</a:t>
            </a:fld>
            <a:endParaRPr lang="es-ES"/>
          </a:p>
        </p:txBody>
      </p:sp>
    </p:spTree>
    <p:extLst>
      <p:ext uri="{BB962C8B-B14F-4D97-AF65-F5344CB8AC3E}">
        <p14:creationId xmlns:p14="http://schemas.microsoft.com/office/powerpoint/2010/main" val="20338945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6D32D0F-723D-4A77-9973-C2E86386DF52}" type="slidenum">
              <a:rPr lang="es-ES" smtClean="0"/>
              <a:t>17</a:t>
            </a:fld>
            <a:endParaRPr lang="es-ES"/>
          </a:p>
        </p:txBody>
      </p:sp>
    </p:spTree>
    <p:extLst>
      <p:ext uri="{BB962C8B-B14F-4D97-AF65-F5344CB8AC3E}">
        <p14:creationId xmlns:p14="http://schemas.microsoft.com/office/powerpoint/2010/main" val="9803678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917B63C7-B89B-4BF2-A206-01F97BB8A0E9}" type="datetimeFigureOut">
              <a:rPr lang="en-US" smtClean="0"/>
              <a:t>22/06/15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9E49BD-7B7D-40A6-A7E3-BEBA5DD07E92}" type="slidenum">
              <a:rPr lang="en-US" smtClean="0"/>
              <a:t>‹Nr.›</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917B63C7-B89B-4BF2-A206-01F97BB8A0E9}" type="datetimeFigureOut">
              <a:rPr lang="en-US" smtClean="0"/>
              <a:t>22/06/15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9E49BD-7B7D-40A6-A7E3-BEBA5DD07E92}" type="slidenum">
              <a:rPr lang="en-US" smtClean="0"/>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917B63C7-B89B-4BF2-A206-01F97BB8A0E9}" type="datetimeFigureOut">
              <a:rPr lang="en-US" smtClean="0"/>
              <a:t>22/06/15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9E49BD-7B7D-40A6-A7E3-BEBA5DD07E92}" type="slidenum">
              <a:rPr lang="en-US" smtClean="0"/>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917B63C7-B89B-4BF2-A206-01F97BB8A0E9}" type="datetimeFigureOut">
              <a:rPr lang="en-US" smtClean="0"/>
              <a:t>22/06/15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9E49BD-7B7D-40A6-A7E3-BEBA5DD07E92}" type="slidenum">
              <a:rPr lang="en-US" smtClean="0"/>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917B63C7-B89B-4BF2-A206-01F97BB8A0E9}" type="datetimeFigureOut">
              <a:rPr lang="en-US" smtClean="0"/>
              <a:t>22/06/15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9E49BD-7B7D-40A6-A7E3-BEBA5DD07E92}" type="slidenum">
              <a:rPr lang="en-US" smtClean="0"/>
              <a:t>‹Nr.›</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917B63C7-B89B-4BF2-A206-01F97BB8A0E9}" type="datetimeFigureOut">
              <a:rPr lang="en-US" smtClean="0"/>
              <a:t>22/06/15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9E49BD-7B7D-40A6-A7E3-BEBA5DD07E92}" type="slidenum">
              <a:rPr lang="en-US" smtClean="0"/>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917B63C7-B89B-4BF2-A206-01F97BB8A0E9}" type="datetimeFigureOut">
              <a:rPr lang="en-US" smtClean="0"/>
              <a:t>22/06/15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9E49BD-7B7D-40A6-A7E3-BEBA5DD07E92}" type="slidenum">
              <a:rPr lang="en-US" smtClean="0"/>
              <a:t>‹Nr.›</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p:txBody>
          <a:bodyPr/>
          <a:lstStyle/>
          <a:p>
            <a:fld id="{917B63C7-B89B-4BF2-A206-01F97BB8A0E9}" type="datetimeFigureOut">
              <a:rPr lang="en-US" smtClean="0"/>
              <a:t>22/06/15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9E49BD-7B7D-40A6-A7E3-BEBA5DD07E92}" type="slidenum">
              <a:rPr lang="en-US" smtClean="0"/>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7B63C7-B89B-4BF2-A206-01F97BB8A0E9}" type="datetimeFigureOut">
              <a:rPr lang="en-US" smtClean="0"/>
              <a:t>22/06/15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9E49BD-7B7D-40A6-A7E3-BEBA5DD07E92}" type="slidenum">
              <a:rPr lang="en-US" smtClean="0"/>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917B63C7-B89B-4BF2-A206-01F97BB8A0E9}" type="datetimeFigureOut">
              <a:rPr lang="en-US" smtClean="0"/>
              <a:t>22/06/15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9E49BD-7B7D-40A6-A7E3-BEBA5DD07E92}" type="slidenum">
              <a:rPr lang="en-US" smtClean="0"/>
              <a:t>‹Nr.›</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917B63C7-B89B-4BF2-A206-01F97BB8A0E9}" type="datetimeFigureOut">
              <a:rPr lang="en-US" smtClean="0"/>
              <a:t>22/06/15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9E49BD-7B7D-40A6-A7E3-BEBA5DD07E92}" type="slidenum">
              <a:rPr lang="en-US" smtClean="0"/>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917B63C7-B89B-4BF2-A206-01F97BB8A0E9}" type="datetimeFigureOut">
              <a:rPr lang="en-US" smtClean="0"/>
              <a:t>22/06/15</a:t>
            </a:fld>
            <a:endParaRPr lang="en-US"/>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739E49BD-7B7D-40A6-A7E3-BEBA5DD07E92}" type="slidenum">
              <a:rPr lang="en-US" smtClean="0"/>
              <a:t>‹Nr.›</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1.xml"/><Relationship Id="rId2"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7" Type="http://schemas.openxmlformats.org/officeDocument/2006/relationships/image" Target="../media/image29.png"/><Relationship Id="rId8" Type="http://schemas.openxmlformats.org/officeDocument/2006/relationships/image" Target="../media/image31.png"/><Relationship Id="rId9"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8"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4.xml"/><Relationship Id="rId4" Type="http://schemas.openxmlformats.org/officeDocument/2006/relationships/diagramLayout" Target="../diagrams/layout4.xml"/><Relationship Id="rId5" Type="http://schemas.openxmlformats.org/officeDocument/2006/relationships/diagramQuickStyle" Target="../diagrams/quickStyle4.xml"/><Relationship Id="rId6" Type="http://schemas.openxmlformats.org/officeDocument/2006/relationships/diagramColors" Target="../diagrams/colors4.xml"/><Relationship Id="rId7" Type="http://schemas.microsoft.com/office/2007/relationships/diagramDrawing" Target="../diagrams/drawing4.xml"/><Relationship Id="rId8"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5.xml"/><Relationship Id="rId4" Type="http://schemas.openxmlformats.org/officeDocument/2006/relationships/diagramQuickStyle" Target="../diagrams/quickStyle5.xml"/><Relationship Id="rId5" Type="http://schemas.openxmlformats.org/officeDocument/2006/relationships/diagramColors" Target="../diagrams/colors5.xml"/><Relationship Id="rId6" Type="http://schemas.microsoft.com/office/2007/relationships/diagramDrawing" Target="../diagrams/drawing5.xml"/><Relationship Id="rId7"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diagramData" Target="../diagrams/data5.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6.xml"/><Relationship Id="rId4" Type="http://schemas.openxmlformats.org/officeDocument/2006/relationships/diagramLayout" Target="../diagrams/layout6.xml"/><Relationship Id="rId5" Type="http://schemas.openxmlformats.org/officeDocument/2006/relationships/diagramQuickStyle" Target="../diagrams/quickStyle6.xml"/><Relationship Id="rId6" Type="http://schemas.openxmlformats.org/officeDocument/2006/relationships/diagramColors" Target="../diagrams/colors6.xml"/><Relationship Id="rId7" Type="http://schemas.microsoft.com/office/2007/relationships/diagramDrawing" Target="../diagrams/drawing6.xml"/><Relationship Id="rId8"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28.xml.rels><?xml version="1.0" encoding="UTF-8" standalone="yes"?>
<Relationships xmlns="http://schemas.openxmlformats.org/package/2006/relationships"><Relationship Id="rId9" Type="http://schemas.openxmlformats.org/officeDocument/2006/relationships/diagramColors" Target="../diagrams/colors7.xml"/><Relationship Id="rId20" Type="http://schemas.microsoft.com/office/2007/relationships/diagramDrawing" Target="../diagrams/drawing9.xml"/><Relationship Id="rId21" Type="http://schemas.openxmlformats.org/officeDocument/2006/relationships/image" Target="../media/image29.png"/><Relationship Id="rId22" Type="http://schemas.openxmlformats.org/officeDocument/2006/relationships/image" Target="../media/image30.png"/><Relationship Id="rId10" Type="http://schemas.microsoft.com/office/2007/relationships/diagramDrawing" Target="../diagrams/drawing7.xml"/><Relationship Id="rId11" Type="http://schemas.openxmlformats.org/officeDocument/2006/relationships/diagramData" Target="../diagrams/data8.xml"/><Relationship Id="rId12" Type="http://schemas.openxmlformats.org/officeDocument/2006/relationships/diagramLayout" Target="../diagrams/layout8.xml"/><Relationship Id="rId13" Type="http://schemas.openxmlformats.org/officeDocument/2006/relationships/diagramQuickStyle" Target="../diagrams/quickStyle8.xml"/><Relationship Id="rId14" Type="http://schemas.openxmlformats.org/officeDocument/2006/relationships/diagramColors" Target="../diagrams/colors8.xml"/><Relationship Id="rId15" Type="http://schemas.microsoft.com/office/2007/relationships/diagramDrawing" Target="../diagrams/drawing8.xml"/><Relationship Id="rId16" Type="http://schemas.openxmlformats.org/officeDocument/2006/relationships/diagramData" Target="../diagrams/data9.xml"/><Relationship Id="rId17" Type="http://schemas.openxmlformats.org/officeDocument/2006/relationships/diagramLayout" Target="../diagrams/layout9.xml"/><Relationship Id="rId18" Type="http://schemas.openxmlformats.org/officeDocument/2006/relationships/diagramQuickStyle" Target="../diagrams/quickStyle9.xml"/><Relationship Id="rId19" Type="http://schemas.openxmlformats.org/officeDocument/2006/relationships/diagramColors" Target="../diagrams/colors9.xml"/><Relationship Id="rId1" Type="http://schemas.openxmlformats.org/officeDocument/2006/relationships/slideLayout" Target="../slideLayouts/slideLayout2.xml"/><Relationship Id="rId2" Type="http://schemas.openxmlformats.org/officeDocument/2006/relationships/image" Target="../media/image39.png"/><Relationship Id="rId3" Type="http://schemas.openxmlformats.org/officeDocument/2006/relationships/image" Target="../media/image40.gif"/><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diagramData" Target="../diagrams/data7.xml"/><Relationship Id="rId7" Type="http://schemas.openxmlformats.org/officeDocument/2006/relationships/diagramLayout" Target="../diagrams/layout7.xml"/><Relationship Id="rId8" Type="http://schemas.openxmlformats.org/officeDocument/2006/relationships/diagramQuickStyle" Target="../diagrams/quickStyle7.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0.xml"/><Relationship Id="rId4" Type="http://schemas.openxmlformats.org/officeDocument/2006/relationships/diagramQuickStyle" Target="../diagrams/quickStyle10.xml"/><Relationship Id="rId5" Type="http://schemas.openxmlformats.org/officeDocument/2006/relationships/diagramColors" Target="../diagrams/colors10.xml"/><Relationship Id="rId6" Type="http://schemas.microsoft.com/office/2007/relationships/diagramDrawing" Target="../diagrams/drawing10.xml"/><Relationship Id="rId7" Type="http://schemas.openxmlformats.org/officeDocument/2006/relationships/image" Target="../media/image29.png"/><Relationship Id="rId8"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diagramData" Target="../diagrams/data10.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diagramData" Target="../diagrams/data1.xml"/><Relationship Id="rId5" Type="http://schemas.openxmlformats.org/officeDocument/2006/relationships/diagramLayout" Target="../diagrams/layout1.xml"/><Relationship Id="rId6" Type="http://schemas.openxmlformats.org/officeDocument/2006/relationships/diagramQuickStyle" Target="../diagrams/quickStyle1.xml"/><Relationship Id="rId7" Type="http://schemas.openxmlformats.org/officeDocument/2006/relationships/diagramColors" Target="../diagrams/colors1.xml"/><Relationship Id="rId8"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jpeg"/><Relationship Id="rId5" Type="http://schemas.openxmlformats.org/officeDocument/2006/relationships/image" Target="../media/image46.png"/><Relationship Id="rId6"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image" Target="../media/image2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1.xml"/><Relationship Id="rId4" Type="http://schemas.openxmlformats.org/officeDocument/2006/relationships/diagramQuickStyle" Target="../diagrams/quickStyle11.xml"/><Relationship Id="rId5" Type="http://schemas.openxmlformats.org/officeDocument/2006/relationships/diagramColors" Target="../diagrams/colors11.xml"/><Relationship Id="rId6" Type="http://schemas.microsoft.com/office/2007/relationships/diagramDrawing" Target="../diagrams/drawing11.xml"/><Relationship Id="rId7" Type="http://schemas.openxmlformats.org/officeDocument/2006/relationships/image" Target="../media/image29.png"/><Relationship Id="rId8"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diagramData" Target="../diagrams/data11.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2.xml"/><Relationship Id="rId4" Type="http://schemas.openxmlformats.org/officeDocument/2006/relationships/diagramQuickStyle" Target="../diagrams/quickStyle12.xml"/><Relationship Id="rId5" Type="http://schemas.openxmlformats.org/officeDocument/2006/relationships/diagramColors" Target="../diagrams/colors12.xml"/><Relationship Id="rId6" Type="http://schemas.microsoft.com/office/2007/relationships/diagramDrawing" Target="../diagrams/drawing12.xml"/><Relationship Id="rId7" Type="http://schemas.openxmlformats.org/officeDocument/2006/relationships/image" Target="../media/image29.png"/><Relationship Id="rId8"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diagramData" Target="../diagrams/data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image" Target="../media/image29.png"/></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48.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49.gi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image" Target="../media/image29.png"/></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3.xml"/><Relationship Id="rId4" Type="http://schemas.openxmlformats.org/officeDocument/2006/relationships/diagramQuickStyle" Target="../diagrams/quickStyle13.xml"/><Relationship Id="rId5" Type="http://schemas.openxmlformats.org/officeDocument/2006/relationships/diagramColors" Target="../diagrams/colors13.xml"/><Relationship Id="rId6" Type="http://schemas.microsoft.com/office/2007/relationships/diagramDrawing" Target="../diagrams/drawing13.xml"/><Relationship Id="rId7" Type="http://schemas.openxmlformats.org/officeDocument/2006/relationships/image" Target="../media/image30.png"/><Relationship Id="rId8"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diagramData" Target="../diagrams/data13.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14.xml"/><Relationship Id="rId4" Type="http://schemas.openxmlformats.org/officeDocument/2006/relationships/diagramQuickStyle" Target="../diagrams/quickStyle14.xml"/><Relationship Id="rId5" Type="http://schemas.openxmlformats.org/officeDocument/2006/relationships/diagramColors" Target="../diagrams/colors14.xml"/><Relationship Id="rId6" Type="http://schemas.microsoft.com/office/2007/relationships/diagramDrawing" Target="../diagrams/drawing14.xml"/><Relationship Id="rId7" Type="http://schemas.openxmlformats.org/officeDocument/2006/relationships/image" Target="../media/image30.png"/><Relationship Id="rId8"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diagramData" Target="../diagrams/data14.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15.xml"/><Relationship Id="rId4" Type="http://schemas.openxmlformats.org/officeDocument/2006/relationships/diagramQuickStyle" Target="../diagrams/quickStyle15.xml"/><Relationship Id="rId5" Type="http://schemas.openxmlformats.org/officeDocument/2006/relationships/diagramColors" Target="../diagrams/colors15.xml"/><Relationship Id="rId6" Type="http://schemas.microsoft.com/office/2007/relationships/diagramDrawing" Target="../diagrams/drawing15.xml"/><Relationship Id="rId7" Type="http://schemas.openxmlformats.org/officeDocument/2006/relationships/image" Target="../media/image30.png"/><Relationship Id="rId8"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diagramData" Target="../diagrams/data15.xml"/></Relationships>
</file>

<file path=ppt/slides/_rels/slide46.xml.rels><?xml version="1.0" encoding="UTF-8" standalone="yes"?>
<Relationships xmlns="http://schemas.openxmlformats.org/package/2006/relationships"><Relationship Id="rId11" Type="http://schemas.openxmlformats.org/officeDocument/2006/relationships/image" Target="../media/image30.png"/><Relationship Id="rId12"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50.jpeg"/><Relationship Id="rId3" Type="http://schemas.openxmlformats.org/officeDocument/2006/relationships/image" Target="../media/image51.jpeg"/><Relationship Id="rId4" Type="http://schemas.openxmlformats.org/officeDocument/2006/relationships/image" Target="../media/image52.jpeg"/><Relationship Id="rId5" Type="http://schemas.openxmlformats.org/officeDocument/2006/relationships/image" Target="../media/image53.jpeg"/><Relationship Id="rId6" Type="http://schemas.openxmlformats.org/officeDocument/2006/relationships/diagramData" Target="../diagrams/data16.xml"/><Relationship Id="rId7" Type="http://schemas.openxmlformats.org/officeDocument/2006/relationships/diagramLayout" Target="../diagrams/layout16.xml"/><Relationship Id="rId8" Type="http://schemas.openxmlformats.org/officeDocument/2006/relationships/diagramQuickStyle" Target="../diagrams/quickStyle16.xml"/><Relationship Id="rId9" Type="http://schemas.openxmlformats.org/officeDocument/2006/relationships/diagramColors" Target="../diagrams/colors16.xml"/><Relationship Id="rId10" Type="http://schemas.microsoft.com/office/2007/relationships/diagramDrawing" Target="../diagrams/drawing1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eg"/><Relationship Id="rId3" Type="http://schemas.openxmlformats.org/officeDocument/2006/relationships/image" Target="../media/image3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5.jpeg"/><Relationship Id="rId5"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56.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2.png"/><Relationship Id="rId7" Type="http://schemas.openxmlformats.org/officeDocument/2006/relationships/image" Target="../media/image10.png"/><Relationship Id="rId8"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chart" Target="../charts/chart2.xml"/><Relationship Id="rId4" Type="http://schemas.openxmlformats.org/officeDocument/2006/relationships/image" Target="../media/image58.jpeg"/><Relationship Id="rId5"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colombiaaprende.edu.co/html/investigadores/1609/fo-article-114986.pdf"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53.xml.rels><?xml version="1.0" encoding="UTF-8" standalone="yes"?>
<Relationships xmlns="http://schemas.openxmlformats.org/package/2006/relationships"><Relationship Id="rId3" Type="http://schemas.openxmlformats.org/officeDocument/2006/relationships/hyperlink" Target="http://www.urosario.edu.co/" TargetMode="External"/><Relationship Id="rId4"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hyperlink" Target="mailto:jeannette.velez@urosario.edu.co"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2.png"/><Relationship Id="rId7"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539552" y="3501008"/>
            <a:ext cx="8280920" cy="1152128"/>
          </a:xfrm>
        </p:spPr>
        <p:txBody>
          <a:bodyPr>
            <a:noAutofit/>
          </a:bodyPr>
          <a:lstStyle/>
          <a:p>
            <a:pPr algn="ctr"/>
            <a:r>
              <a:rPr lang="en-US" sz="3200" b="1" dirty="0" smtClean="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Colombian</a:t>
            </a:r>
            <a:r>
              <a:rPr lang="en-US" sz="3200" b="1" dirty="0" smtClean="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 Case</a:t>
            </a:r>
          </a:p>
          <a:p>
            <a:pPr algn="ctr"/>
            <a:endParaRPr lang="es-CO" sz="3200" b="1"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endParaRPr>
          </a:p>
          <a:p>
            <a:pPr algn="ctr"/>
            <a:endParaRPr lang="es-CO" sz="3200" b="1" dirty="0" smtClean="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endParaRPr>
          </a:p>
          <a:p>
            <a:pPr algn="ctr"/>
            <a:endParaRPr lang="es-CO" sz="3200" b="1" dirty="0" smtClean="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4" name="3 CuadroTexto"/>
          <p:cNvSpPr txBox="1"/>
          <p:nvPr/>
        </p:nvSpPr>
        <p:spPr>
          <a:xfrm>
            <a:off x="323528" y="476672"/>
            <a:ext cx="8640960" cy="2862322"/>
          </a:xfrm>
          <a:prstGeom prst="rect">
            <a:avLst/>
          </a:prstGeom>
          <a:noFill/>
        </p:spPr>
        <p:txBody>
          <a:bodyPr wrap="square" rtlCol="0">
            <a:spAutoFit/>
          </a:bodyPr>
          <a:lstStyle/>
          <a:p>
            <a:pPr algn="just"/>
            <a:r>
              <a:rPr lang="es-CO" sz="3600" dirty="0" smtClean="0">
                <a:solidFill>
                  <a:schemeClr val="tx2">
                    <a:lumMod val="75000"/>
                  </a:schemeClr>
                </a:solidFill>
                <a:latin typeface="Verdana" panose="020B0604030504040204" pitchFamily="34" charset="0"/>
                <a:ea typeface="Verdana" panose="020B0604030504040204" pitchFamily="34" charset="0"/>
                <a:cs typeface="Verdana" panose="020B0604030504040204" pitchFamily="34" charset="0"/>
              </a:rPr>
              <a:t>“Ways” </a:t>
            </a:r>
            <a:r>
              <a:rPr lang="es-CO" sz="3600" dirty="0">
                <a:solidFill>
                  <a:schemeClr val="tx2">
                    <a:lumMod val="75000"/>
                  </a:schemeClr>
                </a:solidFill>
                <a:latin typeface="Verdana" panose="020B0604030504040204" pitchFamily="34" charset="0"/>
                <a:ea typeface="Verdana" panose="020B0604030504040204" pitchFamily="34" charset="0"/>
                <a:cs typeface="Verdana" panose="020B0604030504040204" pitchFamily="34" charset="0"/>
              </a:rPr>
              <a:t>to be successful </a:t>
            </a:r>
            <a:r>
              <a:rPr lang="es-CO" sz="3600" dirty="0" smtClean="0">
                <a:solidFill>
                  <a:schemeClr val="tx2">
                    <a:lumMod val="75000"/>
                  </a:schemeClr>
                </a:solidFill>
                <a:latin typeface="Verdana" panose="020B0604030504040204" pitchFamily="34" charset="0"/>
                <a:ea typeface="Verdana" panose="020B0604030504040204" pitchFamily="34" charset="0"/>
                <a:cs typeface="Verdana" panose="020B0604030504040204" pitchFamily="34" charset="0"/>
              </a:rPr>
              <a:t>in </a:t>
            </a:r>
            <a:r>
              <a:rPr lang="es-CO" sz="3600" dirty="0">
                <a:solidFill>
                  <a:schemeClr val="tx2">
                    <a:lumMod val="75000"/>
                  </a:schemeClr>
                </a:solidFill>
                <a:latin typeface="Verdana" panose="020B0604030504040204" pitchFamily="34" charset="0"/>
                <a:ea typeface="Verdana" panose="020B0604030504040204" pitchFamily="34" charset="0"/>
                <a:cs typeface="Verdana" panose="020B0604030504040204" pitchFamily="34" charset="0"/>
              </a:rPr>
              <a:t>a globalized and competitive environment for the internationalization of H</a:t>
            </a:r>
            <a:r>
              <a:rPr lang="es-CO" sz="3600" dirty="0" smtClean="0">
                <a:solidFill>
                  <a:schemeClr val="tx2">
                    <a:lumMod val="75000"/>
                  </a:schemeClr>
                </a:solidFill>
                <a:latin typeface="Verdana" panose="020B0604030504040204" pitchFamily="34" charset="0"/>
                <a:ea typeface="Verdana" panose="020B0604030504040204" pitchFamily="34" charset="0"/>
                <a:cs typeface="Verdana" panose="020B0604030504040204" pitchFamily="34" charset="0"/>
              </a:rPr>
              <a:t>igher Education</a:t>
            </a:r>
            <a:endParaRPr lang="en-US" sz="3600" dirty="0">
              <a:solidFill>
                <a:schemeClr val="tx2">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2" name="1 CuadroTexto"/>
          <p:cNvSpPr txBox="1"/>
          <p:nvPr/>
        </p:nvSpPr>
        <p:spPr>
          <a:xfrm>
            <a:off x="2699792" y="4702797"/>
            <a:ext cx="4176464" cy="1846659"/>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endParaRPr lang="es-CO" sz="1900" dirty="0" smtClean="0">
              <a:latin typeface="Verdana" panose="020B0604030504040204" pitchFamily="34" charset="0"/>
              <a:ea typeface="Verdana" panose="020B0604030504040204" pitchFamily="34" charset="0"/>
              <a:cs typeface="Verdana" panose="020B0604030504040204" pitchFamily="34" charset="0"/>
            </a:endParaRPr>
          </a:p>
          <a:p>
            <a:pPr algn="ctr"/>
            <a:r>
              <a:rPr lang="es-CO" sz="1900" dirty="0" smtClean="0">
                <a:latin typeface="Verdana" panose="020B0604030504040204" pitchFamily="34" charset="0"/>
                <a:ea typeface="Verdana" panose="020B0604030504040204" pitchFamily="34" charset="0"/>
                <a:cs typeface="Verdana" panose="020B0604030504040204" pitchFamily="34" charset="0"/>
              </a:rPr>
              <a:t>Jeannette Vélez</a:t>
            </a:r>
          </a:p>
          <a:p>
            <a:pPr algn="ctr"/>
            <a:r>
              <a:rPr lang="en-US" sz="1900" dirty="0" smtClean="0">
                <a:latin typeface="Verdana" panose="020B0604030504040204" pitchFamily="34" charset="0"/>
                <a:ea typeface="Verdana" panose="020B0604030504040204" pitchFamily="34" charset="0"/>
                <a:cs typeface="Verdana" panose="020B0604030504040204" pitchFamily="34" charset="0"/>
              </a:rPr>
              <a:t>Chancellor International Affairs</a:t>
            </a:r>
            <a:endParaRPr lang="en-US" sz="1900" dirty="0" smtClean="0">
              <a:latin typeface="Verdana" panose="020B0604030504040204" pitchFamily="34" charset="0"/>
              <a:ea typeface="Verdana" panose="020B0604030504040204" pitchFamily="34" charset="0"/>
              <a:cs typeface="Verdana" panose="020B0604030504040204" pitchFamily="34" charset="0"/>
            </a:endParaRPr>
          </a:p>
          <a:p>
            <a:pPr algn="ctr"/>
            <a:r>
              <a:rPr lang="es-CO" sz="1900" dirty="0" smtClean="0">
                <a:latin typeface="Verdana" panose="020B0604030504040204" pitchFamily="34" charset="0"/>
                <a:ea typeface="Verdana" panose="020B0604030504040204" pitchFamily="34" charset="0"/>
                <a:cs typeface="Verdana" panose="020B0604030504040204" pitchFamily="34" charset="0"/>
              </a:rPr>
              <a:t>Universidad del </a:t>
            </a:r>
            <a:r>
              <a:rPr lang="es-CO" sz="1900" dirty="0" smtClean="0">
                <a:latin typeface="Verdana" panose="020B0604030504040204" pitchFamily="34" charset="0"/>
                <a:ea typeface="Verdana" panose="020B0604030504040204" pitchFamily="34" charset="0"/>
                <a:cs typeface="Verdana" panose="020B0604030504040204" pitchFamily="34" charset="0"/>
              </a:rPr>
              <a:t>Rosario</a:t>
            </a:r>
          </a:p>
          <a:p>
            <a:pPr algn="ctr"/>
            <a:r>
              <a:rPr lang="es-CO" sz="1900" dirty="0" smtClean="0">
                <a:latin typeface="Verdana" panose="020B0604030504040204" pitchFamily="34" charset="0"/>
                <a:ea typeface="Verdana" panose="020B0604030504040204" pitchFamily="34" charset="0"/>
                <a:cs typeface="Verdana" panose="020B0604030504040204" pitchFamily="34" charset="0"/>
              </a:rPr>
              <a:t>Hungary -TEMPUS </a:t>
            </a:r>
          </a:p>
          <a:p>
            <a:pPr algn="ctr"/>
            <a:r>
              <a:rPr lang="es-CO" sz="1900" dirty="0" smtClean="0">
                <a:latin typeface="Verdana" panose="020B0604030504040204" pitchFamily="34" charset="0"/>
                <a:ea typeface="Verdana" panose="020B0604030504040204" pitchFamily="34" charset="0"/>
                <a:cs typeface="Verdana" panose="020B0604030504040204" pitchFamily="34" charset="0"/>
              </a:rPr>
              <a:t>June-2015</a:t>
            </a:r>
            <a:endParaRPr lang="en-US" sz="1900" dirty="0">
              <a:latin typeface="Verdana" panose="020B0604030504040204" pitchFamily="34" charset="0"/>
              <a:ea typeface="Verdana" panose="020B0604030504040204" pitchFamily="34" charset="0"/>
              <a:cs typeface="Verdana" panose="020B0604030504040204" pitchFamily="34" charset="0"/>
            </a:endParaRPr>
          </a:p>
        </p:txBody>
      </p:sp>
      <p:pic>
        <p:nvPicPr>
          <p:cNvPr id="5" name="4 Imagen"/>
          <p:cNvPicPr>
            <a:picLocks noChangeAspect="1"/>
          </p:cNvPicPr>
          <p:nvPr/>
        </p:nvPicPr>
        <p:blipFill rotWithShape="1">
          <a:blip r:embed="rId2" cstate="print">
            <a:extLst>
              <a:ext uri="{28A0092B-C50C-407E-A947-70E740481C1C}">
                <a14:useLocalDpi xmlns:a14="http://schemas.microsoft.com/office/drawing/2010/main" val="0"/>
              </a:ext>
            </a:extLst>
          </a:blip>
          <a:srcRect t="23175" b="22230"/>
          <a:stretch/>
        </p:blipFill>
        <p:spPr>
          <a:xfrm>
            <a:off x="251520" y="5964681"/>
            <a:ext cx="1872208" cy="672303"/>
          </a:xfrm>
          <a:prstGeom prst="rect">
            <a:avLst/>
          </a:prstGeom>
        </p:spPr>
      </p:pic>
    </p:spTree>
    <p:extLst>
      <p:ext uri="{BB962C8B-B14F-4D97-AF65-F5344CB8AC3E}">
        <p14:creationId xmlns:p14="http://schemas.microsoft.com/office/powerpoint/2010/main" val="273818790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presentacion nafsa linea de tiempo ingles-1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96"/>
            <a:ext cx="9144000" cy="6851904"/>
          </a:xfrm>
          <a:prstGeom prst="rect">
            <a:avLst/>
          </a:prstGeom>
        </p:spPr>
      </p:pic>
      <p:sp>
        <p:nvSpPr>
          <p:cNvPr id="4" name="CuadroTexto 3"/>
          <p:cNvSpPr txBox="1"/>
          <p:nvPr/>
        </p:nvSpPr>
        <p:spPr>
          <a:xfrm>
            <a:off x="3336630" y="980728"/>
            <a:ext cx="2412309" cy="738664"/>
          </a:xfrm>
          <a:prstGeom prst="rect">
            <a:avLst/>
          </a:prstGeom>
          <a:noFill/>
        </p:spPr>
        <p:txBody>
          <a:bodyPr wrap="none" rtlCol="0">
            <a:spAutoFit/>
          </a:bodyPr>
          <a:lstStyle/>
          <a:p>
            <a:pPr algn="ctr"/>
            <a:r>
              <a:rPr lang="es-ES" sz="4200" dirty="0" smtClean="0">
                <a:solidFill>
                  <a:srgbClr val="FFFFFF"/>
                </a:solidFill>
                <a:latin typeface="DIN Condensed Bold"/>
                <a:cs typeface="DIN Condensed Bold"/>
              </a:rPr>
              <a:t>CCYK Figures</a:t>
            </a:r>
            <a:endParaRPr lang="es-ES" sz="4200" dirty="0">
              <a:solidFill>
                <a:srgbClr val="FFFFFF"/>
              </a:solidFill>
              <a:latin typeface="DIN Condensed Bold"/>
              <a:cs typeface="DIN Condensed Bold"/>
            </a:endParaRPr>
          </a:p>
        </p:txBody>
      </p:sp>
      <p:sp>
        <p:nvSpPr>
          <p:cNvPr id="5" name="CuadroTexto 4"/>
          <p:cNvSpPr txBox="1"/>
          <p:nvPr/>
        </p:nvSpPr>
        <p:spPr>
          <a:xfrm>
            <a:off x="1552775" y="2217612"/>
            <a:ext cx="1393974" cy="1187505"/>
          </a:xfrm>
          <a:prstGeom prst="rect">
            <a:avLst/>
          </a:prstGeom>
          <a:noFill/>
        </p:spPr>
        <p:txBody>
          <a:bodyPr wrap="none" rtlCol="0">
            <a:spAutoFit/>
          </a:bodyPr>
          <a:lstStyle/>
          <a:p>
            <a:pPr algn="ctr"/>
            <a:r>
              <a:rPr lang="en-US" sz="3900" dirty="0">
                <a:solidFill>
                  <a:srgbClr val="FFFFFF"/>
                </a:solidFill>
                <a:latin typeface="DIN Condensed Bold"/>
                <a:cs typeface="DIN Condensed Bold"/>
              </a:rPr>
              <a:t>330,000</a:t>
            </a:r>
            <a:r>
              <a:rPr lang="en-US" sz="4200" dirty="0">
                <a:solidFill>
                  <a:srgbClr val="FFFFFF"/>
                </a:solidFill>
                <a:latin typeface="DIN Condensed Bold"/>
                <a:cs typeface="DIN Condensed Bold"/>
              </a:rPr>
              <a:t> </a:t>
            </a:r>
          </a:p>
          <a:p>
            <a:pPr algn="ctr">
              <a:lnSpc>
                <a:spcPct val="80000"/>
              </a:lnSpc>
            </a:pPr>
            <a:r>
              <a:rPr lang="en-US" sz="3500" dirty="0">
                <a:latin typeface="DIN Condensed Bold"/>
                <a:cs typeface="DIN Condensed Bold"/>
              </a:rPr>
              <a:t>students</a:t>
            </a:r>
            <a:endParaRPr lang="es-ES" sz="3500" dirty="0">
              <a:latin typeface="DIN Condensed Bold"/>
              <a:cs typeface="DIN Condensed Bold"/>
            </a:endParaRPr>
          </a:p>
        </p:txBody>
      </p:sp>
      <p:sp>
        <p:nvSpPr>
          <p:cNvPr id="7" name="CuadroTexto 6"/>
          <p:cNvSpPr txBox="1"/>
          <p:nvPr/>
        </p:nvSpPr>
        <p:spPr>
          <a:xfrm>
            <a:off x="5933722" y="1955332"/>
            <a:ext cx="1406835" cy="1732269"/>
          </a:xfrm>
          <a:prstGeom prst="rect">
            <a:avLst/>
          </a:prstGeom>
          <a:noFill/>
        </p:spPr>
        <p:txBody>
          <a:bodyPr wrap="none" rtlCol="0">
            <a:spAutoFit/>
          </a:bodyPr>
          <a:lstStyle/>
          <a:p>
            <a:pPr algn="ctr"/>
            <a:r>
              <a:rPr lang="en-US" sz="5500" dirty="0" smtClean="0">
                <a:solidFill>
                  <a:srgbClr val="FFFFFF"/>
                </a:solidFill>
                <a:latin typeface="DIN Condensed Bold"/>
                <a:cs typeface="DIN Condensed Bold"/>
              </a:rPr>
              <a:t>5,000</a:t>
            </a:r>
            <a:endParaRPr lang="en-US" sz="5500" dirty="0">
              <a:solidFill>
                <a:srgbClr val="FFFFFF"/>
              </a:solidFill>
              <a:latin typeface="DIN Condensed Bold"/>
              <a:cs typeface="DIN Condensed Bold"/>
            </a:endParaRPr>
          </a:p>
          <a:p>
            <a:pPr algn="ctr">
              <a:lnSpc>
                <a:spcPct val="80000"/>
              </a:lnSpc>
            </a:pPr>
            <a:r>
              <a:rPr lang="en-US" sz="2800" dirty="0">
                <a:latin typeface="DIN Condensed Bold"/>
                <a:cs typeface="DIN Condensed Bold"/>
              </a:rPr>
              <a:t>academics</a:t>
            </a:r>
          </a:p>
          <a:p>
            <a:pPr algn="ctr">
              <a:lnSpc>
                <a:spcPct val="80000"/>
              </a:lnSpc>
            </a:pPr>
            <a:r>
              <a:rPr lang="en-US" sz="3500" dirty="0">
                <a:latin typeface="DIN Condensed Bold"/>
                <a:cs typeface="DIN Condensed Bold"/>
              </a:rPr>
              <a:t>with PhD</a:t>
            </a:r>
            <a:endParaRPr lang="es-ES" sz="3500" dirty="0">
              <a:latin typeface="DIN Condensed Bold"/>
              <a:cs typeface="DIN Condensed Bold"/>
            </a:endParaRPr>
          </a:p>
        </p:txBody>
      </p:sp>
      <p:sp>
        <p:nvSpPr>
          <p:cNvPr id="8" name="CuadroTexto 7"/>
          <p:cNvSpPr txBox="1"/>
          <p:nvPr/>
        </p:nvSpPr>
        <p:spPr>
          <a:xfrm>
            <a:off x="1617386" y="4149080"/>
            <a:ext cx="1264751" cy="1077218"/>
          </a:xfrm>
          <a:prstGeom prst="rect">
            <a:avLst/>
          </a:prstGeom>
          <a:noFill/>
        </p:spPr>
        <p:txBody>
          <a:bodyPr wrap="none" rtlCol="0">
            <a:spAutoFit/>
          </a:bodyPr>
          <a:lstStyle/>
          <a:p>
            <a:pPr algn="ctr"/>
            <a:r>
              <a:rPr lang="en-US" sz="3900" dirty="0">
                <a:solidFill>
                  <a:srgbClr val="FFFFFF"/>
                </a:solidFill>
                <a:latin typeface="DIN Condensed Bold"/>
                <a:cs typeface="DIN Condensed Bold"/>
              </a:rPr>
              <a:t>29,000 </a:t>
            </a:r>
          </a:p>
          <a:p>
            <a:pPr algn="ctr"/>
            <a:r>
              <a:rPr lang="en-US" sz="2500" dirty="0">
                <a:solidFill>
                  <a:srgbClr val="000000"/>
                </a:solidFill>
                <a:latin typeface="DIN Condensed Bold"/>
                <a:cs typeface="DIN Condensed Bold"/>
              </a:rPr>
              <a:t>academics</a:t>
            </a:r>
            <a:endParaRPr lang="es-ES" sz="2500" dirty="0">
              <a:solidFill>
                <a:srgbClr val="000000"/>
              </a:solidFill>
              <a:latin typeface="DIN Condensed Bold"/>
              <a:cs typeface="DIN Condensed Bold"/>
            </a:endParaRPr>
          </a:p>
        </p:txBody>
      </p:sp>
      <p:sp>
        <p:nvSpPr>
          <p:cNvPr id="9" name="CuadroTexto 8"/>
          <p:cNvSpPr txBox="1"/>
          <p:nvPr/>
        </p:nvSpPr>
        <p:spPr>
          <a:xfrm>
            <a:off x="6393909" y="3727085"/>
            <a:ext cx="1365349" cy="1782539"/>
          </a:xfrm>
          <a:prstGeom prst="rect">
            <a:avLst/>
          </a:prstGeom>
          <a:noFill/>
        </p:spPr>
        <p:txBody>
          <a:bodyPr wrap="none" rtlCol="0">
            <a:spAutoFit/>
          </a:bodyPr>
          <a:lstStyle/>
          <a:p>
            <a:pPr algn="ctr"/>
            <a:r>
              <a:rPr lang="en-US" sz="5500" dirty="0">
                <a:solidFill>
                  <a:srgbClr val="FFFFFF"/>
                </a:solidFill>
                <a:latin typeface="DIN Condensed Bold"/>
                <a:cs typeface="DIN Condensed Bold"/>
              </a:rPr>
              <a:t>2,200 </a:t>
            </a:r>
          </a:p>
          <a:p>
            <a:pPr algn="ctr">
              <a:lnSpc>
                <a:spcPct val="80000"/>
              </a:lnSpc>
            </a:pPr>
            <a:r>
              <a:rPr lang="en-US" sz="3000" dirty="0">
                <a:solidFill>
                  <a:srgbClr val="000000"/>
                </a:solidFill>
                <a:latin typeface="DIN Condensed Bold"/>
                <a:cs typeface="DIN Condensed Bold"/>
              </a:rPr>
              <a:t>research </a:t>
            </a:r>
          </a:p>
          <a:p>
            <a:pPr algn="ctr">
              <a:lnSpc>
                <a:spcPct val="80000"/>
              </a:lnSpc>
            </a:pPr>
            <a:r>
              <a:rPr lang="en-US" sz="3700" dirty="0">
                <a:solidFill>
                  <a:srgbClr val="000000"/>
                </a:solidFill>
                <a:latin typeface="DIN Condensed Bold"/>
                <a:cs typeface="DIN Condensed Bold"/>
              </a:rPr>
              <a:t>groups</a:t>
            </a:r>
            <a:endParaRPr lang="es-ES" sz="3700" dirty="0">
              <a:solidFill>
                <a:srgbClr val="000000"/>
              </a:solidFill>
              <a:latin typeface="DIN Condensed Bold"/>
              <a:cs typeface="DIN Condensed Bold"/>
            </a:endParaRPr>
          </a:p>
        </p:txBody>
      </p:sp>
    </p:spTree>
    <p:extLst>
      <p:ext uri="{BB962C8B-B14F-4D97-AF65-F5344CB8AC3E}">
        <p14:creationId xmlns:p14="http://schemas.microsoft.com/office/powerpoint/2010/main" val="395340787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presentacion nafsa linea de tiempo ingles-1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96"/>
            <a:ext cx="9144000" cy="6851904"/>
          </a:xfrm>
          <a:prstGeom prst="rect">
            <a:avLst/>
          </a:prstGeom>
        </p:spPr>
      </p:pic>
    </p:spTree>
    <p:extLst>
      <p:ext uri="{BB962C8B-B14F-4D97-AF65-F5344CB8AC3E}">
        <p14:creationId xmlns:p14="http://schemas.microsoft.com/office/powerpoint/2010/main" val="405936841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presentacion nafsa linea de tiempo ingles-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1904"/>
          </a:xfrm>
          <a:prstGeom prst="rect">
            <a:avLst/>
          </a:prstGeom>
        </p:spPr>
      </p:pic>
    </p:spTree>
    <p:extLst>
      <p:ext uri="{BB962C8B-B14F-4D97-AF65-F5344CB8AC3E}">
        <p14:creationId xmlns:p14="http://schemas.microsoft.com/office/powerpoint/2010/main" val="238929774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presentacion nafsa linea de tiempo ingles-0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1904"/>
          </a:xfrm>
          <a:prstGeom prst="rect">
            <a:avLst/>
          </a:prstGeom>
        </p:spPr>
      </p:pic>
    </p:spTree>
    <p:extLst>
      <p:ext uri="{BB962C8B-B14F-4D97-AF65-F5344CB8AC3E}">
        <p14:creationId xmlns:p14="http://schemas.microsoft.com/office/powerpoint/2010/main" val="223592498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 descr="presentacion nafsa linea de tiempo ingles-1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03" y="-27384"/>
            <a:ext cx="9144000" cy="6851904"/>
          </a:xfrm>
          <a:prstGeom prst="rect">
            <a:avLst/>
          </a:prstGeom>
        </p:spPr>
      </p:pic>
      <p:sp>
        <p:nvSpPr>
          <p:cNvPr id="5" name="CuadroTexto 4"/>
          <p:cNvSpPr txBox="1"/>
          <p:nvPr/>
        </p:nvSpPr>
        <p:spPr>
          <a:xfrm>
            <a:off x="223293" y="1504587"/>
            <a:ext cx="7092280" cy="1107996"/>
          </a:xfrm>
          <a:prstGeom prst="rect">
            <a:avLst/>
          </a:prstGeom>
          <a:noFill/>
        </p:spPr>
        <p:txBody>
          <a:bodyPr wrap="square" rtlCol="0">
            <a:spAutoFit/>
          </a:bodyPr>
          <a:lstStyle/>
          <a:p>
            <a:r>
              <a:rPr lang="en-US" sz="3600" dirty="0" smtClean="0">
                <a:solidFill>
                  <a:srgbClr val="000000"/>
                </a:solidFill>
                <a:latin typeface="DIN Condensed Bold"/>
                <a:cs typeface="DIN Condensed Bold"/>
              </a:rPr>
              <a:t>Impact on the Higher Education </a:t>
            </a:r>
          </a:p>
          <a:p>
            <a:r>
              <a:rPr lang="en-US" sz="3000" dirty="0" smtClean="0">
                <a:solidFill>
                  <a:srgbClr val="000000"/>
                </a:solidFill>
                <a:latin typeface="DIN Condensed Bold"/>
                <a:cs typeface="DIN Condensed Bold"/>
              </a:rPr>
              <a:t>of the country</a:t>
            </a:r>
            <a:endParaRPr lang="en-US" sz="4200" dirty="0">
              <a:solidFill>
                <a:srgbClr val="000000"/>
              </a:solidFill>
              <a:latin typeface="DIN Condensed Bold"/>
              <a:cs typeface="DIN Condensed Bold"/>
            </a:endParaRPr>
          </a:p>
        </p:txBody>
      </p:sp>
      <p:sp>
        <p:nvSpPr>
          <p:cNvPr id="6" name="CuadroTexto 5"/>
          <p:cNvSpPr txBox="1"/>
          <p:nvPr/>
        </p:nvSpPr>
        <p:spPr>
          <a:xfrm>
            <a:off x="2267744" y="3039611"/>
            <a:ext cx="3096343" cy="553998"/>
          </a:xfrm>
          <a:prstGeom prst="rect">
            <a:avLst/>
          </a:prstGeom>
          <a:noFill/>
        </p:spPr>
        <p:txBody>
          <a:bodyPr wrap="square" rtlCol="0">
            <a:spAutoFit/>
          </a:bodyPr>
          <a:lstStyle/>
          <a:p>
            <a:pPr algn="ctr"/>
            <a:r>
              <a:rPr lang="en-US" sz="1500" dirty="0" smtClean="0">
                <a:latin typeface="DIN Condensed Bold"/>
                <a:cs typeface="DIN Condensed Bold"/>
              </a:rPr>
              <a:t>National study about Internationalization </a:t>
            </a:r>
          </a:p>
          <a:p>
            <a:pPr algn="ctr"/>
            <a:r>
              <a:rPr lang="en-US" sz="1500" dirty="0" smtClean="0">
                <a:latin typeface="DIN Condensed Bold"/>
                <a:cs typeface="DIN Condensed Bold"/>
              </a:rPr>
              <a:t> of Higher Education in Colombia.</a:t>
            </a:r>
            <a:endParaRPr lang="en-US" sz="1500" dirty="0">
              <a:latin typeface="DIN Condensed Bold"/>
              <a:cs typeface="DIN Condensed Bold"/>
            </a:endParaRPr>
          </a:p>
        </p:txBody>
      </p:sp>
      <p:sp>
        <p:nvSpPr>
          <p:cNvPr id="7" name="CuadroTexto 6"/>
          <p:cNvSpPr txBox="1"/>
          <p:nvPr/>
        </p:nvSpPr>
        <p:spPr>
          <a:xfrm>
            <a:off x="2394046" y="3704403"/>
            <a:ext cx="2898034" cy="584775"/>
          </a:xfrm>
          <a:prstGeom prst="rect">
            <a:avLst/>
          </a:prstGeom>
          <a:noFill/>
        </p:spPr>
        <p:txBody>
          <a:bodyPr wrap="square" rtlCol="0">
            <a:spAutoFit/>
          </a:bodyPr>
          <a:lstStyle/>
          <a:p>
            <a:pPr algn="ctr"/>
            <a:r>
              <a:rPr lang="en-US" sz="1600" dirty="0" smtClean="0">
                <a:latin typeface="DIN Condensed Bold"/>
                <a:cs typeface="DIN Condensed Bold"/>
              </a:rPr>
              <a:t>Publication of reflexions to support the </a:t>
            </a:r>
          </a:p>
          <a:p>
            <a:pPr algn="ctr"/>
            <a:r>
              <a:rPr lang="en-US" sz="1600" dirty="0" smtClean="0">
                <a:latin typeface="DIN Condensed Bold"/>
                <a:cs typeface="DIN Condensed Bold"/>
              </a:rPr>
              <a:t>internationalization process.</a:t>
            </a:r>
            <a:endParaRPr lang="en-US" sz="1600" dirty="0">
              <a:latin typeface="DIN Condensed Bold"/>
              <a:cs typeface="DIN Condensed Bold"/>
            </a:endParaRPr>
          </a:p>
        </p:txBody>
      </p:sp>
      <p:sp>
        <p:nvSpPr>
          <p:cNvPr id="8" name="CuadroTexto 7"/>
          <p:cNvSpPr txBox="1"/>
          <p:nvPr/>
        </p:nvSpPr>
        <p:spPr>
          <a:xfrm>
            <a:off x="2597349" y="4402870"/>
            <a:ext cx="2838747" cy="553998"/>
          </a:xfrm>
          <a:prstGeom prst="rect">
            <a:avLst/>
          </a:prstGeom>
          <a:noFill/>
        </p:spPr>
        <p:txBody>
          <a:bodyPr wrap="square" rtlCol="0">
            <a:spAutoFit/>
          </a:bodyPr>
          <a:lstStyle/>
          <a:p>
            <a:pPr algn="ctr"/>
            <a:r>
              <a:rPr lang="en-US" sz="1500" dirty="0" smtClean="0">
                <a:latin typeface="DIN Condensed Bold"/>
                <a:cs typeface="DIN Condensed Bold"/>
              </a:rPr>
              <a:t>Accompanying program to universities </a:t>
            </a:r>
          </a:p>
          <a:p>
            <a:pPr algn="ctr"/>
            <a:r>
              <a:rPr lang="en-US" sz="1500" dirty="0" smtClean="0">
                <a:latin typeface="DIN Condensed Bold"/>
                <a:cs typeface="DIN Condensed Bold"/>
              </a:rPr>
              <a:t>in quality accreditation process.</a:t>
            </a:r>
            <a:endParaRPr lang="en-US" sz="1500" dirty="0">
              <a:latin typeface="DIN Condensed Bold"/>
              <a:cs typeface="DIN Condensed Bold"/>
            </a:endParaRPr>
          </a:p>
        </p:txBody>
      </p:sp>
      <p:sp>
        <p:nvSpPr>
          <p:cNvPr id="9" name="CuadroTexto 8"/>
          <p:cNvSpPr txBox="1"/>
          <p:nvPr/>
        </p:nvSpPr>
        <p:spPr>
          <a:xfrm>
            <a:off x="2627784" y="4994968"/>
            <a:ext cx="2592288" cy="553998"/>
          </a:xfrm>
          <a:prstGeom prst="rect">
            <a:avLst/>
          </a:prstGeom>
          <a:noFill/>
        </p:spPr>
        <p:txBody>
          <a:bodyPr wrap="square" rtlCol="0">
            <a:spAutoFit/>
          </a:bodyPr>
          <a:lstStyle/>
          <a:p>
            <a:pPr algn="ctr"/>
            <a:r>
              <a:rPr lang="en-US" sz="1500" dirty="0" smtClean="0">
                <a:latin typeface="DIN Condensed Bold"/>
                <a:cs typeface="DIN Condensed Bold"/>
              </a:rPr>
              <a:t>Special program to promote the </a:t>
            </a:r>
          </a:p>
          <a:p>
            <a:pPr algn="ctr"/>
            <a:r>
              <a:rPr lang="en-US" sz="1500" dirty="0" smtClean="0">
                <a:latin typeface="DIN Condensed Bold"/>
                <a:cs typeface="DIN Condensed Bold"/>
              </a:rPr>
              <a:t>Spanish by regions.</a:t>
            </a:r>
            <a:endParaRPr lang="en-US" sz="1500" dirty="0">
              <a:latin typeface="DIN Condensed Bold"/>
              <a:cs typeface="DIN Condensed Bold"/>
            </a:endParaRPr>
          </a:p>
        </p:txBody>
      </p:sp>
    </p:spTree>
    <p:extLst>
      <p:ext uri="{BB962C8B-B14F-4D97-AF65-F5344CB8AC3E}">
        <p14:creationId xmlns:p14="http://schemas.microsoft.com/office/powerpoint/2010/main" val="368368189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presentacion nafsa linea de tiempo ingles-30.png"/>
          <p:cNvPicPr>
            <a:picLocks noChangeAspect="1"/>
          </p:cNvPicPr>
          <p:nvPr/>
        </p:nvPicPr>
        <p:blipFill rotWithShape="1">
          <a:blip r:embed="rId3">
            <a:extLst>
              <a:ext uri="{28A0092B-C50C-407E-A947-70E740481C1C}">
                <a14:useLocalDpi xmlns:a14="http://schemas.microsoft.com/office/drawing/2010/main" val="0"/>
              </a:ext>
            </a:extLst>
          </a:blip>
          <a:srcRect l="231"/>
          <a:stretch/>
        </p:blipFill>
        <p:spPr>
          <a:xfrm>
            <a:off x="31878" y="6096"/>
            <a:ext cx="9122755" cy="6851904"/>
          </a:xfrm>
          <a:prstGeom prst="rect">
            <a:avLst/>
          </a:prstGeom>
        </p:spPr>
      </p:pic>
      <p:sp>
        <p:nvSpPr>
          <p:cNvPr id="2" name="Título 1"/>
          <p:cNvSpPr>
            <a:spLocks noGrp="1"/>
          </p:cNvSpPr>
          <p:nvPr>
            <p:ph type="title"/>
          </p:nvPr>
        </p:nvSpPr>
        <p:spPr>
          <a:xfrm>
            <a:off x="1403648" y="260648"/>
            <a:ext cx="5112568" cy="1143000"/>
          </a:xfrm>
        </p:spPr>
        <p:txBody>
          <a:bodyPr/>
          <a:lstStyle/>
          <a:p>
            <a:pPr algn="r">
              <a:lnSpc>
                <a:spcPct val="80000"/>
              </a:lnSpc>
            </a:pPr>
            <a:r>
              <a:rPr lang="en-US" sz="3500" b="1" dirty="0" smtClean="0">
                <a:solidFill>
                  <a:schemeClr val="bg1"/>
                </a:solidFill>
                <a:latin typeface="DIN Condensed Bold"/>
                <a:cs typeface="DIN Condensed Bold"/>
              </a:rPr>
              <a:t>Impact on education </a:t>
            </a:r>
            <a:r>
              <a:rPr lang="en-US" sz="3500" b="1" dirty="0">
                <a:solidFill>
                  <a:schemeClr val="bg1"/>
                </a:solidFill>
                <a:latin typeface="DIN Condensed Bold"/>
                <a:cs typeface="DIN Condensed Bold"/>
              </a:rPr>
              <a:t>and </a:t>
            </a:r>
            <a:r>
              <a:rPr lang="en-US" sz="3500" b="1" dirty="0" smtClean="0">
                <a:solidFill>
                  <a:schemeClr val="bg1"/>
                </a:solidFill>
                <a:latin typeface="DIN Condensed Bold"/>
                <a:cs typeface="DIN Condensed Bold"/>
              </a:rPr>
              <a:t>culture within </a:t>
            </a:r>
            <a:r>
              <a:rPr lang="en-US" sz="3500" b="1" dirty="0">
                <a:solidFill>
                  <a:schemeClr val="bg1"/>
                </a:solidFill>
                <a:latin typeface="DIN Condensed Bold"/>
                <a:cs typeface="DIN Condensed Bold"/>
              </a:rPr>
              <a:t>the country - Colombia</a:t>
            </a:r>
            <a:r>
              <a:rPr lang="es-ES" sz="3500" dirty="0">
                <a:solidFill>
                  <a:schemeClr val="bg1"/>
                </a:solidFill>
                <a:latin typeface="DIN Condensed Bold"/>
                <a:cs typeface="DIN Condensed Bold"/>
              </a:rPr>
              <a:t> </a:t>
            </a:r>
          </a:p>
        </p:txBody>
      </p:sp>
      <p:sp>
        <p:nvSpPr>
          <p:cNvPr id="3" name="Marcador de contenido 2"/>
          <p:cNvSpPr>
            <a:spLocks noGrp="1"/>
          </p:cNvSpPr>
          <p:nvPr>
            <p:ph idx="1"/>
          </p:nvPr>
        </p:nvSpPr>
        <p:spPr>
          <a:xfrm>
            <a:off x="3419872" y="2172358"/>
            <a:ext cx="4701208" cy="2808312"/>
          </a:xfrm>
        </p:spPr>
        <p:txBody>
          <a:bodyPr/>
          <a:lstStyle/>
          <a:p>
            <a:r>
              <a:rPr lang="en-US" sz="2800" dirty="0" smtClean="0">
                <a:latin typeface="DIN Condensed Bold"/>
                <a:cs typeface="DIN Condensed Bold"/>
              </a:rPr>
              <a:t>Synchronization of</a:t>
            </a:r>
            <a:r>
              <a:rPr lang="es-ES" sz="2800" dirty="0" smtClean="0">
                <a:latin typeface="DIN Condensed Bold"/>
                <a:cs typeface="DIN Condensed Bold"/>
              </a:rPr>
              <a:t> national </a:t>
            </a:r>
            <a:r>
              <a:rPr lang="es-ES" sz="2800" dirty="0">
                <a:latin typeface="DIN Condensed Bold"/>
                <a:cs typeface="DIN Condensed Bold"/>
              </a:rPr>
              <a:t>a</a:t>
            </a:r>
            <a:r>
              <a:rPr lang="es-ES" sz="2800" dirty="0" smtClean="0">
                <a:latin typeface="DIN Condensed Bold"/>
                <a:cs typeface="DIN Condensed Bold"/>
              </a:rPr>
              <a:t>gendas </a:t>
            </a:r>
          </a:p>
          <a:p>
            <a:r>
              <a:rPr lang="es-ES" sz="2800" dirty="0">
                <a:latin typeface="DIN Condensed Bold"/>
                <a:cs typeface="DIN Condensed Bold"/>
              </a:rPr>
              <a:t>Migration p</a:t>
            </a:r>
            <a:r>
              <a:rPr lang="es-ES" sz="2800" dirty="0" smtClean="0">
                <a:latin typeface="DIN Condensed Bold"/>
                <a:cs typeface="DIN Condensed Bold"/>
              </a:rPr>
              <a:t>olicy</a:t>
            </a:r>
          </a:p>
          <a:p>
            <a:r>
              <a:rPr lang="es-ES" sz="2800" dirty="0" smtClean="0">
                <a:latin typeface="DIN Condensed Bold"/>
                <a:cs typeface="DIN Condensed Bold"/>
              </a:rPr>
              <a:t>Education </a:t>
            </a:r>
            <a:r>
              <a:rPr lang="es-ES" sz="2800" dirty="0">
                <a:latin typeface="DIN Condensed Bold"/>
                <a:cs typeface="DIN Condensed Bold"/>
              </a:rPr>
              <a:t>b</a:t>
            </a:r>
            <a:r>
              <a:rPr lang="es-ES" sz="2800" dirty="0" smtClean="0">
                <a:latin typeface="DIN Condensed Bold"/>
                <a:cs typeface="DIN Condensed Bold"/>
              </a:rPr>
              <a:t>rand</a:t>
            </a:r>
          </a:p>
          <a:p>
            <a:r>
              <a:rPr lang="es-ES" sz="2800" dirty="0" smtClean="0">
                <a:latin typeface="DIN Condensed Bold"/>
                <a:cs typeface="DIN Condensed Bold"/>
              </a:rPr>
              <a:t>Spanish in Colombia</a:t>
            </a:r>
          </a:p>
          <a:p>
            <a:r>
              <a:rPr lang="en-US" sz="2800" dirty="0" smtClean="0">
                <a:latin typeface="DIN Condensed Bold"/>
                <a:cs typeface="DIN Condensed Bold"/>
              </a:rPr>
              <a:t>Bilingualism</a:t>
            </a:r>
            <a:r>
              <a:rPr lang="es-ES" sz="2800" dirty="0" smtClean="0">
                <a:latin typeface="DIN Condensed Bold"/>
                <a:cs typeface="DIN Condensed Bold"/>
              </a:rPr>
              <a:t> Policy </a:t>
            </a:r>
          </a:p>
        </p:txBody>
      </p:sp>
      <p:pic>
        <p:nvPicPr>
          <p:cNvPr id="4" name="Imagen 3" descr="presentacion nafsa linea de tiempo ingles-08.png"/>
          <p:cNvPicPr>
            <a:picLocks noChangeAspect="1"/>
          </p:cNvPicPr>
          <p:nvPr/>
        </p:nvPicPr>
        <p:blipFill rotWithShape="1">
          <a:blip r:embed="rId4">
            <a:extLst>
              <a:ext uri="{28A0092B-C50C-407E-A947-70E740481C1C}">
                <a14:useLocalDpi xmlns:a14="http://schemas.microsoft.com/office/drawing/2010/main" val="0"/>
              </a:ext>
            </a:extLst>
          </a:blip>
          <a:srcRect l="38692" t="76841" r="41838"/>
          <a:stretch/>
        </p:blipFill>
        <p:spPr>
          <a:xfrm>
            <a:off x="4113886" y="4719553"/>
            <a:ext cx="1780324" cy="1586816"/>
          </a:xfrm>
          <a:prstGeom prst="rect">
            <a:avLst/>
          </a:prstGeom>
        </p:spPr>
      </p:pic>
      <p:pic>
        <p:nvPicPr>
          <p:cNvPr id="7" name="Imagen 1" descr="presentacion nafsa linea de tiempo ingles-17.png"/>
          <p:cNvPicPr>
            <a:picLocks noChangeAspect="1"/>
          </p:cNvPicPr>
          <p:nvPr/>
        </p:nvPicPr>
        <p:blipFill rotWithShape="1">
          <a:blip r:embed="rId5">
            <a:clrChange>
              <a:clrFrom>
                <a:srgbClr val="C4D226"/>
              </a:clrFrom>
              <a:clrTo>
                <a:srgbClr val="C4D226">
                  <a:alpha val="0"/>
                </a:srgbClr>
              </a:clrTo>
            </a:clrChange>
            <a:extLst>
              <a:ext uri="{28A0092B-C50C-407E-A947-70E740481C1C}">
                <a14:useLocalDpi xmlns:a14="http://schemas.microsoft.com/office/drawing/2010/main" val="0"/>
              </a:ext>
            </a:extLst>
          </a:blip>
          <a:srcRect l="31682" t="10860" r="54216" b="60909"/>
          <a:stretch/>
        </p:blipFill>
        <p:spPr>
          <a:xfrm>
            <a:off x="7977227" y="781971"/>
            <a:ext cx="1063461" cy="1595192"/>
          </a:xfrm>
          <a:prstGeom prst="rect">
            <a:avLst/>
          </a:prstGeom>
        </p:spPr>
      </p:pic>
      <p:pic>
        <p:nvPicPr>
          <p:cNvPr id="8" name="Imagen 1" descr="presentacion nafsa linea de tiempo ingles-17.png"/>
          <p:cNvPicPr>
            <a:picLocks noChangeAspect="1"/>
          </p:cNvPicPr>
          <p:nvPr/>
        </p:nvPicPr>
        <p:blipFill rotWithShape="1">
          <a:blip r:embed="rId5">
            <a:clrChange>
              <a:clrFrom>
                <a:srgbClr val="F0F0F1"/>
              </a:clrFrom>
              <a:clrTo>
                <a:srgbClr val="F0F0F1">
                  <a:alpha val="0"/>
                </a:srgbClr>
              </a:clrTo>
            </a:clrChange>
            <a:extLst>
              <a:ext uri="{28A0092B-C50C-407E-A947-70E740481C1C}">
                <a14:useLocalDpi xmlns:a14="http://schemas.microsoft.com/office/drawing/2010/main" val="0"/>
              </a:ext>
            </a:extLst>
          </a:blip>
          <a:srcRect l="52195" t="34129" r="33850" b="46880"/>
          <a:stretch/>
        </p:blipFill>
        <p:spPr>
          <a:xfrm>
            <a:off x="305934" y="2420888"/>
            <a:ext cx="1097714" cy="1119445"/>
          </a:xfrm>
          <a:prstGeom prst="rect">
            <a:avLst/>
          </a:prstGeom>
        </p:spPr>
      </p:pic>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31479" t="25094" r="56740" b="53785"/>
          <a:stretch/>
        </p:blipFill>
        <p:spPr bwMode="auto">
          <a:xfrm>
            <a:off x="157655" y="168188"/>
            <a:ext cx="1724366" cy="17382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497020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descr="presentacion nafsa linea de tiempo ingles-3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98" y="-36665"/>
            <a:ext cx="9144000" cy="6851904"/>
          </a:xfrm>
          <a:prstGeom prst="rect">
            <a:avLst/>
          </a:prstGeom>
        </p:spPr>
      </p:pic>
      <p:sp>
        <p:nvSpPr>
          <p:cNvPr id="2" name="Título 1"/>
          <p:cNvSpPr>
            <a:spLocks noGrp="1"/>
          </p:cNvSpPr>
          <p:nvPr>
            <p:ph type="title"/>
          </p:nvPr>
        </p:nvSpPr>
        <p:spPr>
          <a:xfrm>
            <a:off x="395536" y="548680"/>
            <a:ext cx="8229600" cy="1143000"/>
          </a:xfrm>
        </p:spPr>
        <p:txBody>
          <a:bodyPr/>
          <a:lstStyle/>
          <a:p>
            <a:r>
              <a:rPr lang="en-US" b="1" dirty="0">
                <a:solidFill>
                  <a:srgbClr val="FFFFFF"/>
                </a:solidFill>
                <a:latin typeface="DIN Condensed Bold"/>
                <a:cs typeface="DIN Condensed Bold"/>
              </a:rPr>
              <a:t>Colombia as an international campus</a:t>
            </a:r>
            <a:r>
              <a:rPr lang="es-ES" dirty="0">
                <a:solidFill>
                  <a:srgbClr val="FFFFFF"/>
                </a:solidFill>
                <a:latin typeface="DIN Condensed Bold"/>
                <a:cs typeface="DIN Condensed Bold"/>
              </a:rPr>
              <a:t> </a:t>
            </a:r>
          </a:p>
        </p:txBody>
      </p:sp>
      <p:sp>
        <p:nvSpPr>
          <p:cNvPr id="3" name="Marcador de contenido 2"/>
          <p:cNvSpPr>
            <a:spLocks noGrp="1"/>
          </p:cNvSpPr>
          <p:nvPr>
            <p:ph idx="1"/>
          </p:nvPr>
        </p:nvSpPr>
        <p:spPr>
          <a:xfrm>
            <a:off x="494388" y="1628800"/>
            <a:ext cx="6410041" cy="1225344"/>
          </a:xfrm>
        </p:spPr>
        <p:txBody>
          <a:bodyPr/>
          <a:lstStyle/>
          <a:p>
            <a:pPr marL="0" indent="0">
              <a:buNone/>
            </a:pPr>
            <a:r>
              <a:rPr lang="en-US" sz="2400" dirty="0">
                <a:latin typeface="DIN Condensed Bold"/>
                <a:cs typeface="DIN Condensed Bold"/>
              </a:rPr>
              <a:t>Q</a:t>
            </a:r>
            <a:r>
              <a:rPr lang="en-US" sz="2400" dirty="0" smtClean="0">
                <a:latin typeface="DIN Condensed Bold"/>
                <a:cs typeface="DIN Condensed Bold"/>
              </a:rPr>
              <a:t>uality </a:t>
            </a:r>
            <a:r>
              <a:rPr lang="en-US" sz="2400" dirty="0">
                <a:latin typeface="DIN Condensed Bold"/>
                <a:cs typeface="DIN Condensed Bold"/>
              </a:rPr>
              <a:t>assurance system in higher </a:t>
            </a:r>
            <a:r>
              <a:rPr lang="en-US" sz="2400" dirty="0" smtClean="0">
                <a:latin typeface="DIN Condensed Bold"/>
                <a:cs typeface="DIN Condensed Bold"/>
              </a:rPr>
              <a:t>education: </a:t>
            </a:r>
            <a:r>
              <a:rPr lang="es-ES" sz="2400" dirty="0" smtClean="0">
                <a:latin typeface="DIN Condensed Bold"/>
                <a:cs typeface="DIN Condensed Bold"/>
              </a:rPr>
              <a:t> </a:t>
            </a:r>
            <a:r>
              <a:rPr lang="en-US" sz="2400" dirty="0">
                <a:latin typeface="DIN Condensed Bold"/>
                <a:cs typeface="DIN Condensed Bold"/>
              </a:rPr>
              <a:t>international partnership and international </a:t>
            </a:r>
            <a:r>
              <a:rPr lang="en-US" sz="2400" dirty="0" smtClean="0">
                <a:latin typeface="DIN Condensed Bold"/>
                <a:cs typeface="DIN Condensed Bold"/>
              </a:rPr>
              <a:t>accreditation </a:t>
            </a:r>
            <a:r>
              <a:rPr lang="es-ES" sz="2400" dirty="0" smtClean="0">
                <a:latin typeface="DIN Condensed Bold"/>
                <a:cs typeface="DIN Condensed Bold"/>
              </a:rPr>
              <a:t> </a:t>
            </a:r>
            <a:r>
              <a:rPr lang="es-ES" sz="2400" dirty="0" smtClean="0">
                <a:latin typeface="DIN Condensed Bold"/>
                <a:cs typeface="DIN Condensed Bold"/>
                <a:sym typeface="Wingdings"/>
              </a:rPr>
              <a:t></a:t>
            </a:r>
            <a:endParaRPr lang="es-ES" sz="2400" dirty="0">
              <a:latin typeface="DIN Condensed Bold"/>
              <a:cs typeface="DIN Condensed Bold"/>
              <a:sym typeface="Wingdings"/>
            </a:endParaRPr>
          </a:p>
        </p:txBody>
      </p:sp>
      <p:sp>
        <p:nvSpPr>
          <p:cNvPr id="5" name="CuadroTexto 4"/>
          <p:cNvSpPr txBox="1"/>
          <p:nvPr/>
        </p:nvSpPr>
        <p:spPr>
          <a:xfrm>
            <a:off x="754247" y="2701910"/>
            <a:ext cx="3346054" cy="461665"/>
          </a:xfrm>
          <a:prstGeom prst="rect">
            <a:avLst/>
          </a:prstGeom>
          <a:noFill/>
        </p:spPr>
        <p:txBody>
          <a:bodyPr wrap="square" rtlCol="0">
            <a:spAutoFit/>
          </a:bodyPr>
          <a:lstStyle/>
          <a:p>
            <a:r>
              <a:rPr lang="en-US" sz="2400" dirty="0" smtClean="0">
                <a:solidFill>
                  <a:srgbClr val="FFFFFF"/>
                </a:solidFill>
                <a:effectLst>
                  <a:outerShdw blurRad="38100" dist="38100" dir="2700000" algn="tl">
                    <a:srgbClr val="000000">
                      <a:alpha val="43137"/>
                    </a:srgbClr>
                  </a:outerShdw>
                </a:effectLst>
                <a:latin typeface="DIN Condensed Bold"/>
                <a:cs typeface="DIN Condensed Bold"/>
                <a:sym typeface="Wingdings"/>
              </a:rPr>
              <a:t>Academics</a:t>
            </a:r>
            <a:r>
              <a:rPr lang="es-ES" sz="2400" dirty="0" smtClean="0">
                <a:solidFill>
                  <a:srgbClr val="FFFFFF"/>
                </a:solidFill>
                <a:effectLst>
                  <a:outerShdw blurRad="38100" dist="38100" dir="2700000" algn="tl">
                    <a:srgbClr val="000000">
                      <a:alpha val="43137"/>
                    </a:srgbClr>
                  </a:outerShdw>
                </a:effectLst>
                <a:latin typeface="DIN Condensed Bold"/>
                <a:cs typeface="DIN Condensed Bold"/>
                <a:sym typeface="Wingdings"/>
              </a:rPr>
              <a:t> </a:t>
            </a:r>
            <a:r>
              <a:rPr lang="es-ES" sz="2400" dirty="0">
                <a:solidFill>
                  <a:srgbClr val="FFFFFF"/>
                </a:solidFill>
                <a:effectLst>
                  <a:outerShdw blurRad="38100" dist="38100" dir="2700000" algn="tl">
                    <a:srgbClr val="000000">
                      <a:alpha val="43137"/>
                    </a:srgbClr>
                  </a:outerShdw>
                </a:effectLst>
                <a:latin typeface="DIN Condensed Bold"/>
                <a:cs typeface="DIN Condensed Bold"/>
                <a:sym typeface="Wingdings"/>
              </a:rPr>
              <a:t> </a:t>
            </a:r>
            <a:endParaRPr lang="es-ES" sz="2400" dirty="0">
              <a:solidFill>
                <a:srgbClr val="FFFFFF"/>
              </a:solidFill>
            </a:endParaRPr>
          </a:p>
        </p:txBody>
      </p:sp>
      <p:sp>
        <p:nvSpPr>
          <p:cNvPr id="6" name="CuadroTexto 5"/>
          <p:cNvSpPr txBox="1"/>
          <p:nvPr/>
        </p:nvSpPr>
        <p:spPr>
          <a:xfrm>
            <a:off x="3195518" y="3615407"/>
            <a:ext cx="3776653" cy="461665"/>
          </a:xfrm>
          <a:prstGeom prst="rect">
            <a:avLst/>
          </a:prstGeom>
          <a:noFill/>
        </p:spPr>
        <p:txBody>
          <a:bodyPr wrap="none" rtlCol="0">
            <a:spAutoFit/>
          </a:bodyPr>
          <a:lstStyle/>
          <a:p>
            <a:r>
              <a:rPr lang="en-US" sz="2400" b="1" dirty="0" smtClean="0">
                <a:solidFill>
                  <a:srgbClr val="C00000"/>
                </a:solidFill>
                <a:effectLst>
                  <a:outerShdw blurRad="38100" dist="38100" dir="2700000" algn="tl">
                    <a:srgbClr val="000000">
                      <a:alpha val="43137"/>
                    </a:srgbClr>
                  </a:outerShdw>
                </a:effectLst>
                <a:latin typeface="DIN Condensed Bold"/>
                <a:cs typeface="DIN Condensed Bold"/>
                <a:sym typeface="Wingdings"/>
              </a:rPr>
              <a:t>Researchers</a:t>
            </a:r>
            <a:r>
              <a:rPr lang="es-ES" sz="2400" b="1" dirty="0" smtClean="0">
                <a:solidFill>
                  <a:srgbClr val="C00000"/>
                </a:solidFill>
                <a:effectLst>
                  <a:outerShdw blurRad="38100" dist="38100" dir="2700000" algn="tl">
                    <a:srgbClr val="000000">
                      <a:alpha val="43137"/>
                    </a:srgbClr>
                  </a:outerShdw>
                </a:effectLst>
                <a:latin typeface="DIN Condensed Bold"/>
                <a:cs typeface="DIN Condensed Bold"/>
                <a:sym typeface="Wingdings"/>
              </a:rPr>
              <a:t> (U$ 200 MM Colciencias)</a:t>
            </a:r>
            <a:endParaRPr lang="es-ES" sz="2400" dirty="0">
              <a:solidFill>
                <a:srgbClr val="FFFFFF"/>
              </a:solidFill>
            </a:endParaRPr>
          </a:p>
        </p:txBody>
      </p:sp>
      <p:sp>
        <p:nvSpPr>
          <p:cNvPr id="7" name="CuadroTexto 6"/>
          <p:cNvSpPr txBox="1"/>
          <p:nvPr/>
        </p:nvSpPr>
        <p:spPr>
          <a:xfrm>
            <a:off x="1043608" y="4994333"/>
            <a:ext cx="4775666" cy="830997"/>
          </a:xfrm>
          <a:prstGeom prst="rect">
            <a:avLst/>
          </a:prstGeom>
          <a:noFill/>
        </p:spPr>
        <p:txBody>
          <a:bodyPr wrap="none" rtlCol="0">
            <a:spAutoFit/>
          </a:bodyPr>
          <a:lstStyle/>
          <a:p>
            <a:r>
              <a:rPr lang="en-US" sz="2400" b="1" dirty="0" smtClean="0">
                <a:solidFill>
                  <a:schemeClr val="accent6">
                    <a:lumMod val="75000"/>
                  </a:schemeClr>
                </a:solidFill>
                <a:effectLst>
                  <a:outerShdw blurRad="38100" dist="38100" dir="2700000" algn="tl">
                    <a:srgbClr val="000000">
                      <a:alpha val="43137"/>
                    </a:srgbClr>
                  </a:outerShdw>
                </a:effectLst>
                <a:latin typeface="DIN Condensed Bold"/>
                <a:cs typeface="DIN Condensed Bold"/>
                <a:sym typeface="Wingdings"/>
              </a:rPr>
              <a:t>Students</a:t>
            </a:r>
            <a:r>
              <a:rPr lang="es-ES" sz="2400" b="1" dirty="0" smtClean="0">
                <a:solidFill>
                  <a:schemeClr val="accent6">
                    <a:lumMod val="75000"/>
                  </a:schemeClr>
                </a:solidFill>
                <a:effectLst>
                  <a:outerShdw blurRad="38100" dist="38100" dir="2700000" algn="tl">
                    <a:srgbClr val="000000">
                      <a:alpha val="43137"/>
                    </a:srgbClr>
                  </a:outerShdw>
                </a:effectLst>
                <a:latin typeface="DIN Condensed Bold"/>
                <a:cs typeface="DIN Condensed Bold"/>
                <a:sym typeface="Wingdings"/>
              </a:rPr>
              <a:t> (</a:t>
            </a:r>
            <a:r>
              <a:rPr lang="es-ES" sz="2400" b="1" dirty="0">
                <a:solidFill>
                  <a:schemeClr val="accent6">
                    <a:lumMod val="75000"/>
                  </a:schemeClr>
                </a:solidFill>
                <a:effectLst>
                  <a:outerShdw blurRad="38100" dist="38100" dir="2700000" algn="tl">
                    <a:srgbClr val="000000">
                      <a:alpha val="43137"/>
                    </a:srgbClr>
                  </a:outerShdw>
                </a:effectLst>
                <a:latin typeface="DIN Condensed Bold"/>
                <a:cs typeface="DIN Condensed Bold"/>
                <a:sym typeface="Wingdings"/>
              </a:rPr>
              <a:t>6.000 </a:t>
            </a:r>
            <a:r>
              <a:rPr lang="en-US" sz="2400" b="1" dirty="0" smtClean="0">
                <a:solidFill>
                  <a:schemeClr val="accent6">
                    <a:lumMod val="75000"/>
                  </a:schemeClr>
                </a:solidFill>
                <a:effectLst>
                  <a:outerShdw blurRad="38100" dist="38100" dir="2700000" algn="tl">
                    <a:srgbClr val="000000">
                      <a:alpha val="43137"/>
                    </a:srgbClr>
                  </a:outerShdw>
                </a:effectLst>
                <a:latin typeface="DIN Condensed Bold"/>
                <a:cs typeface="DIN Condensed Bold"/>
                <a:sym typeface="Wingdings"/>
              </a:rPr>
              <a:t>scholarships</a:t>
            </a:r>
            <a:r>
              <a:rPr lang="es-ES" sz="2400" b="1" dirty="0" smtClean="0">
                <a:solidFill>
                  <a:schemeClr val="accent6">
                    <a:lumMod val="75000"/>
                  </a:schemeClr>
                </a:solidFill>
                <a:effectLst>
                  <a:outerShdw blurRad="38100" dist="38100" dir="2700000" algn="tl">
                    <a:srgbClr val="000000">
                      <a:alpha val="43137"/>
                    </a:srgbClr>
                  </a:outerShdw>
                </a:effectLst>
                <a:latin typeface="DIN Condensed Bold"/>
                <a:cs typeface="DIN Condensed Bold"/>
                <a:sym typeface="Wingdings"/>
              </a:rPr>
              <a:t> </a:t>
            </a:r>
            <a:r>
              <a:rPr lang="en-US" sz="2400" b="1" dirty="0" smtClean="0">
                <a:solidFill>
                  <a:schemeClr val="accent6">
                    <a:lumMod val="75000"/>
                  </a:schemeClr>
                </a:solidFill>
                <a:effectLst>
                  <a:outerShdw blurRad="38100" dist="38100" dir="2700000" algn="tl">
                    <a:srgbClr val="000000">
                      <a:alpha val="43137"/>
                    </a:srgbClr>
                  </a:outerShdw>
                </a:effectLst>
                <a:latin typeface="DIN Condensed Bold"/>
                <a:cs typeface="DIN Condensed Bold"/>
                <a:sym typeface="Wingdings"/>
              </a:rPr>
              <a:t>from</a:t>
            </a:r>
            <a:r>
              <a:rPr lang="es-ES" sz="2400" b="1" dirty="0" smtClean="0">
                <a:solidFill>
                  <a:schemeClr val="accent6">
                    <a:lumMod val="75000"/>
                  </a:schemeClr>
                </a:solidFill>
                <a:effectLst>
                  <a:outerShdw blurRad="38100" dist="38100" dir="2700000" algn="tl">
                    <a:srgbClr val="000000">
                      <a:alpha val="43137"/>
                    </a:srgbClr>
                  </a:outerShdw>
                </a:effectLst>
                <a:latin typeface="DIN Condensed Bold"/>
                <a:cs typeface="DIN Condensed Bold"/>
                <a:sym typeface="Wingdings"/>
              </a:rPr>
              <a:t> </a:t>
            </a:r>
            <a:r>
              <a:rPr lang="es-ES" sz="2400" b="1" dirty="0">
                <a:solidFill>
                  <a:schemeClr val="accent6">
                    <a:lumMod val="75000"/>
                  </a:schemeClr>
                </a:solidFill>
                <a:effectLst>
                  <a:outerShdw blurRad="38100" dist="38100" dir="2700000" algn="tl">
                    <a:srgbClr val="000000">
                      <a:alpha val="43137"/>
                    </a:srgbClr>
                  </a:outerShdw>
                </a:effectLst>
                <a:latin typeface="DIN Condensed Bold"/>
                <a:cs typeface="DIN Condensed Bold"/>
                <a:sym typeface="Wingdings"/>
              </a:rPr>
              <a:t>2015 to 2018)</a:t>
            </a:r>
          </a:p>
          <a:p>
            <a:endParaRPr lang="es-ES" sz="2400" dirty="0">
              <a:solidFill>
                <a:srgbClr val="FFFFFF"/>
              </a:solidFill>
            </a:endParaRPr>
          </a:p>
        </p:txBody>
      </p:sp>
    </p:spTree>
    <p:extLst>
      <p:ext uri="{BB962C8B-B14F-4D97-AF65-F5344CB8AC3E}">
        <p14:creationId xmlns:p14="http://schemas.microsoft.com/office/powerpoint/2010/main" val="236941413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Imagen 33" descr="presentacion nafsa linea de tiempo ingles-3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1904"/>
          </a:xfrm>
          <a:prstGeom prst="rect">
            <a:avLst/>
          </a:prstGeom>
        </p:spPr>
      </p:pic>
      <p:sp>
        <p:nvSpPr>
          <p:cNvPr id="20" name="66 CuadroTexto"/>
          <p:cNvSpPr txBox="1"/>
          <p:nvPr/>
        </p:nvSpPr>
        <p:spPr>
          <a:xfrm>
            <a:off x="936554" y="775460"/>
            <a:ext cx="1513424" cy="584776"/>
          </a:xfrm>
          <a:prstGeom prst="rect">
            <a:avLst/>
          </a:prstGeom>
          <a:noFill/>
        </p:spPr>
        <p:txBody>
          <a:bodyPr wrap="none" rtlCol="0">
            <a:spAutoFit/>
          </a:bodyPr>
          <a:lstStyle/>
          <a:p>
            <a:r>
              <a:rPr lang="es-CO" sz="3200" b="1" dirty="0" smtClean="0">
                <a:solidFill>
                  <a:srgbClr val="FFFFFF"/>
                </a:solidFill>
                <a:effectLst>
                  <a:outerShdw blurRad="38100" dist="38100" dir="2700000" algn="tl">
                    <a:srgbClr val="000000">
                      <a:alpha val="43137"/>
                    </a:srgbClr>
                  </a:outerShdw>
                </a:effectLst>
                <a:latin typeface="DIN Condensed Bold"/>
                <a:cs typeface="DIN Condensed Bold"/>
              </a:rPr>
              <a:t>RESEARCH</a:t>
            </a:r>
            <a:endParaRPr lang="es-CO" sz="3200" b="1" dirty="0">
              <a:solidFill>
                <a:srgbClr val="FFFFFF"/>
              </a:solidFill>
              <a:effectLst>
                <a:outerShdw blurRad="38100" dist="38100" dir="2700000" algn="tl">
                  <a:srgbClr val="000000">
                    <a:alpha val="43137"/>
                  </a:srgbClr>
                </a:outerShdw>
              </a:effectLst>
              <a:latin typeface="DIN Condensed Bold"/>
              <a:cs typeface="DIN Condensed Bold"/>
            </a:endParaRPr>
          </a:p>
        </p:txBody>
      </p:sp>
      <p:sp>
        <p:nvSpPr>
          <p:cNvPr id="2" name="CuadroTexto 1"/>
          <p:cNvSpPr txBox="1"/>
          <p:nvPr/>
        </p:nvSpPr>
        <p:spPr>
          <a:xfrm>
            <a:off x="856776" y="1395207"/>
            <a:ext cx="5616624" cy="584776"/>
          </a:xfrm>
          <a:prstGeom prst="rect">
            <a:avLst/>
          </a:prstGeom>
          <a:noFill/>
        </p:spPr>
        <p:txBody>
          <a:bodyPr wrap="square" rtlCol="0">
            <a:spAutoFit/>
          </a:bodyPr>
          <a:lstStyle/>
          <a:p>
            <a:r>
              <a:rPr lang="en-US" sz="3200" dirty="0" smtClean="0">
                <a:latin typeface="DIN Condensed Bold"/>
                <a:cs typeface="DIN Condensed Bold"/>
              </a:rPr>
              <a:t>Today topics with fundraising priority:</a:t>
            </a:r>
          </a:p>
        </p:txBody>
      </p:sp>
      <p:sp>
        <p:nvSpPr>
          <p:cNvPr id="7" name="CuadroTexto 6"/>
          <p:cNvSpPr txBox="1"/>
          <p:nvPr/>
        </p:nvSpPr>
        <p:spPr>
          <a:xfrm>
            <a:off x="2682519" y="5078766"/>
            <a:ext cx="2988319" cy="646331"/>
          </a:xfrm>
          <a:prstGeom prst="rect">
            <a:avLst/>
          </a:prstGeom>
          <a:noFill/>
        </p:spPr>
        <p:txBody>
          <a:bodyPr wrap="none" rtlCol="0">
            <a:spAutoFit/>
          </a:bodyPr>
          <a:lstStyle/>
          <a:p>
            <a:pPr lvl="0"/>
            <a:r>
              <a:rPr lang="es-CO" kern="0" dirty="0" smtClean="0">
                <a:solidFill>
                  <a:prstClr val="white"/>
                </a:solidFill>
                <a:latin typeface="DIN Condensed Bold"/>
                <a:cs typeface="DIN Condensed Bold"/>
              </a:rPr>
              <a:t>SUPPORT </a:t>
            </a:r>
            <a:r>
              <a:rPr lang="es-CO" kern="0" dirty="0">
                <a:solidFill>
                  <a:prstClr val="white"/>
                </a:solidFill>
                <a:latin typeface="DIN Condensed Bold"/>
                <a:cs typeface="DIN Condensed Bold"/>
              </a:rPr>
              <a:t>OPPORTUNITIES </a:t>
            </a:r>
            <a:r>
              <a:rPr lang="es-CO" kern="0" dirty="0" smtClean="0">
                <a:solidFill>
                  <a:prstClr val="white"/>
                </a:solidFill>
                <a:latin typeface="DIN Condensed Bold"/>
                <a:cs typeface="DIN Condensed Bold"/>
              </a:rPr>
              <a:t>– </a:t>
            </a:r>
            <a:r>
              <a:rPr lang="en-US" kern="0" dirty="0" smtClean="0">
                <a:solidFill>
                  <a:prstClr val="white"/>
                </a:solidFill>
                <a:latin typeface="DIN Condensed Bold"/>
                <a:cs typeface="DIN Condensed Bold"/>
              </a:rPr>
              <a:t>companies</a:t>
            </a:r>
            <a:r>
              <a:rPr lang="es-CO" kern="0" dirty="0" smtClean="0">
                <a:solidFill>
                  <a:prstClr val="white"/>
                </a:solidFill>
                <a:latin typeface="DIN Condensed Bold"/>
                <a:cs typeface="DIN Condensed Bold"/>
              </a:rPr>
              <a:t> </a:t>
            </a:r>
            <a:endParaRPr lang="es-CO" b="1" kern="0" dirty="0">
              <a:solidFill>
                <a:prstClr val="white"/>
              </a:solidFill>
              <a:effectLst>
                <a:outerShdw blurRad="38100" dist="38100" dir="2700000" algn="tl">
                  <a:srgbClr val="000000">
                    <a:alpha val="43137"/>
                  </a:srgbClr>
                </a:outerShdw>
              </a:effectLst>
              <a:latin typeface="DIN Condensed Bold"/>
              <a:cs typeface="DIN Condensed Bold"/>
            </a:endParaRPr>
          </a:p>
          <a:p>
            <a:endParaRPr lang="es-ES" dirty="0">
              <a:latin typeface="DIN Condensed Bold"/>
              <a:cs typeface="DIN Condensed Bold"/>
            </a:endParaRPr>
          </a:p>
        </p:txBody>
      </p:sp>
      <p:sp>
        <p:nvSpPr>
          <p:cNvPr id="8" name="CuadroTexto 7"/>
          <p:cNvSpPr txBox="1"/>
          <p:nvPr/>
        </p:nvSpPr>
        <p:spPr>
          <a:xfrm>
            <a:off x="1026594" y="2123564"/>
            <a:ext cx="2672749" cy="369332"/>
          </a:xfrm>
          <a:prstGeom prst="rect">
            <a:avLst/>
          </a:prstGeom>
          <a:noFill/>
        </p:spPr>
        <p:txBody>
          <a:bodyPr wrap="none" rtlCol="0">
            <a:spAutoFit/>
          </a:bodyPr>
          <a:lstStyle/>
          <a:p>
            <a:r>
              <a:rPr lang="en-US" dirty="0">
                <a:latin typeface="DIN Condensed Bold"/>
                <a:cs typeface="DIN Condensed Bold"/>
              </a:rPr>
              <a:t>Peace and post-conflict </a:t>
            </a:r>
            <a:r>
              <a:rPr lang="en-US" dirty="0" smtClean="0">
                <a:latin typeface="DIN Condensed Bold"/>
                <a:cs typeface="DIN Condensed Bold"/>
              </a:rPr>
              <a:t>processes</a:t>
            </a:r>
            <a:endParaRPr lang="es-ES" dirty="0"/>
          </a:p>
        </p:txBody>
      </p:sp>
      <p:sp>
        <p:nvSpPr>
          <p:cNvPr id="12" name="CuadroTexto 11"/>
          <p:cNvSpPr txBox="1"/>
          <p:nvPr/>
        </p:nvSpPr>
        <p:spPr>
          <a:xfrm>
            <a:off x="2102873" y="2564904"/>
            <a:ext cx="1159292" cy="369332"/>
          </a:xfrm>
          <a:prstGeom prst="rect">
            <a:avLst/>
          </a:prstGeom>
          <a:noFill/>
        </p:spPr>
        <p:txBody>
          <a:bodyPr wrap="none" rtlCol="0">
            <a:spAutoFit/>
          </a:bodyPr>
          <a:lstStyle/>
          <a:p>
            <a:r>
              <a:rPr lang="en-US" dirty="0">
                <a:latin typeface="DIN Condensed Bold"/>
                <a:cs typeface="DIN Condensed Bold"/>
              </a:rPr>
              <a:t>Food </a:t>
            </a:r>
            <a:r>
              <a:rPr lang="en-US" dirty="0" smtClean="0">
                <a:latin typeface="DIN Condensed Bold"/>
                <a:cs typeface="DIN Condensed Bold"/>
              </a:rPr>
              <a:t>security</a:t>
            </a:r>
            <a:endParaRPr lang="es-ES" dirty="0"/>
          </a:p>
        </p:txBody>
      </p:sp>
      <p:sp>
        <p:nvSpPr>
          <p:cNvPr id="19" name="CuadroTexto 18"/>
          <p:cNvSpPr txBox="1"/>
          <p:nvPr/>
        </p:nvSpPr>
        <p:spPr>
          <a:xfrm>
            <a:off x="4591753" y="2564904"/>
            <a:ext cx="1284790" cy="646331"/>
          </a:xfrm>
          <a:prstGeom prst="rect">
            <a:avLst/>
          </a:prstGeom>
          <a:noFill/>
        </p:spPr>
        <p:txBody>
          <a:bodyPr wrap="none" rtlCol="0">
            <a:spAutoFit/>
          </a:bodyPr>
          <a:lstStyle/>
          <a:p>
            <a:r>
              <a:rPr lang="en-US" dirty="0">
                <a:latin typeface="DIN Condensed Bold"/>
                <a:cs typeface="DIN Condensed Bold"/>
              </a:rPr>
              <a:t>Climate change</a:t>
            </a:r>
          </a:p>
          <a:p>
            <a:endParaRPr lang="es-ES" dirty="0"/>
          </a:p>
        </p:txBody>
      </p:sp>
      <p:sp>
        <p:nvSpPr>
          <p:cNvPr id="21" name="CuadroTexto 20"/>
          <p:cNvSpPr txBox="1"/>
          <p:nvPr/>
        </p:nvSpPr>
        <p:spPr>
          <a:xfrm>
            <a:off x="4680516" y="3140968"/>
            <a:ext cx="2018501" cy="646331"/>
          </a:xfrm>
          <a:prstGeom prst="rect">
            <a:avLst/>
          </a:prstGeom>
          <a:noFill/>
        </p:spPr>
        <p:txBody>
          <a:bodyPr wrap="none" rtlCol="0">
            <a:spAutoFit/>
          </a:bodyPr>
          <a:lstStyle/>
          <a:p>
            <a:r>
              <a:rPr lang="en-US" dirty="0">
                <a:latin typeface="DIN Condensed Bold"/>
                <a:cs typeface="DIN Condensed Bold"/>
              </a:rPr>
              <a:t>Biodiversity management</a:t>
            </a:r>
          </a:p>
          <a:p>
            <a:endParaRPr lang="es-ES" dirty="0"/>
          </a:p>
        </p:txBody>
      </p:sp>
      <p:sp>
        <p:nvSpPr>
          <p:cNvPr id="22" name="CuadroTexto 21"/>
          <p:cNvSpPr txBox="1"/>
          <p:nvPr/>
        </p:nvSpPr>
        <p:spPr>
          <a:xfrm>
            <a:off x="3059832" y="3646765"/>
            <a:ext cx="2762295" cy="646331"/>
          </a:xfrm>
          <a:prstGeom prst="rect">
            <a:avLst/>
          </a:prstGeom>
          <a:noFill/>
        </p:spPr>
        <p:txBody>
          <a:bodyPr wrap="none" rtlCol="0">
            <a:spAutoFit/>
          </a:bodyPr>
          <a:lstStyle/>
          <a:p>
            <a:r>
              <a:rPr lang="en-US" dirty="0">
                <a:latin typeface="DIN Condensed Bold"/>
                <a:cs typeface="DIN Condensed Bold"/>
              </a:rPr>
              <a:t>Sustainable and social development</a:t>
            </a:r>
          </a:p>
          <a:p>
            <a:endParaRPr lang="es-ES" dirty="0"/>
          </a:p>
        </p:txBody>
      </p:sp>
      <p:sp>
        <p:nvSpPr>
          <p:cNvPr id="23" name="CuadroTexto 22"/>
          <p:cNvSpPr txBox="1"/>
          <p:nvPr/>
        </p:nvSpPr>
        <p:spPr>
          <a:xfrm>
            <a:off x="3059832" y="4077072"/>
            <a:ext cx="2172086" cy="646331"/>
          </a:xfrm>
          <a:prstGeom prst="rect">
            <a:avLst/>
          </a:prstGeom>
          <a:noFill/>
        </p:spPr>
        <p:txBody>
          <a:bodyPr wrap="none" rtlCol="0">
            <a:spAutoFit/>
          </a:bodyPr>
          <a:lstStyle/>
          <a:p>
            <a:r>
              <a:rPr lang="en-US" dirty="0">
                <a:latin typeface="DIN Condensed Bold"/>
                <a:cs typeface="DIN Condensed Bold"/>
              </a:rPr>
              <a:t>Medicine – tropical disease</a:t>
            </a:r>
          </a:p>
          <a:p>
            <a:endParaRPr lang="es-ES" dirty="0"/>
          </a:p>
        </p:txBody>
      </p:sp>
      <p:sp>
        <p:nvSpPr>
          <p:cNvPr id="24" name="CuadroTexto 23"/>
          <p:cNvSpPr txBox="1"/>
          <p:nvPr/>
        </p:nvSpPr>
        <p:spPr>
          <a:xfrm>
            <a:off x="3059832" y="4581128"/>
            <a:ext cx="2108269" cy="646331"/>
          </a:xfrm>
          <a:prstGeom prst="rect">
            <a:avLst/>
          </a:prstGeom>
          <a:noFill/>
        </p:spPr>
        <p:txBody>
          <a:bodyPr wrap="none" rtlCol="0">
            <a:spAutoFit/>
          </a:bodyPr>
          <a:lstStyle/>
          <a:p>
            <a:r>
              <a:rPr lang="en-US" dirty="0">
                <a:latin typeface="DIN Condensed Bold"/>
                <a:cs typeface="DIN Condensed Bold"/>
              </a:rPr>
              <a:t>Agriculture – agroindustry</a:t>
            </a:r>
          </a:p>
          <a:p>
            <a:endParaRPr lang="es-ES" dirty="0"/>
          </a:p>
        </p:txBody>
      </p:sp>
      <p:sp>
        <p:nvSpPr>
          <p:cNvPr id="25" name="CuadroTexto 24"/>
          <p:cNvSpPr txBox="1"/>
          <p:nvPr/>
        </p:nvSpPr>
        <p:spPr>
          <a:xfrm>
            <a:off x="1331640" y="5478506"/>
            <a:ext cx="813043" cy="276999"/>
          </a:xfrm>
          <a:prstGeom prst="rect">
            <a:avLst/>
          </a:prstGeom>
          <a:noFill/>
        </p:spPr>
        <p:txBody>
          <a:bodyPr wrap="none" rtlCol="0">
            <a:spAutoFit/>
          </a:bodyPr>
          <a:lstStyle/>
          <a:p>
            <a:r>
              <a:rPr lang="es-CO" sz="1200" b="1" kern="0" dirty="0">
                <a:solidFill>
                  <a:srgbClr val="000000"/>
                </a:solidFill>
                <a:latin typeface="DIN Condensed Bold"/>
                <a:cs typeface="DIN Condensed Bold"/>
              </a:rPr>
              <a:t>COLCIENCIAS</a:t>
            </a:r>
            <a:endParaRPr lang="es-ES" sz="1200" dirty="0">
              <a:solidFill>
                <a:srgbClr val="000000"/>
              </a:solidFill>
            </a:endParaRPr>
          </a:p>
        </p:txBody>
      </p:sp>
      <p:sp>
        <p:nvSpPr>
          <p:cNvPr id="26" name="CuadroTexto 25"/>
          <p:cNvSpPr txBox="1"/>
          <p:nvPr/>
        </p:nvSpPr>
        <p:spPr>
          <a:xfrm>
            <a:off x="3059832" y="5496732"/>
            <a:ext cx="761747" cy="276999"/>
          </a:xfrm>
          <a:prstGeom prst="rect">
            <a:avLst/>
          </a:prstGeom>
          <a:noFill/>
        </p:spPr>
        <p:txBody>
          <a:bodyPr wrap="none" rtlCol="0">
            <a:spAutoFit/>
          </a:bodyPr>
          <a:lstStyle/>
          <a:p>
            <a:r>
              <a:rPr lang="es-CO" sz="1200" b="1" kern="0" dirty="0">
                <a:solidFill>
                  <a:srgbClr val="000000"/>
                </a:solidFill>
                <a:latin typeface="DIN Condensed Bold"/>
                <a:cs typeface="DIN Condensed Bold"/>
              </a:rPr>
              <a:t>BANCOLDEX</a:t>
            </a:r>
            <a:endParaRPr lang="es-ES" sz="1200" dirty="0">
              <a:solidFill>
                <a:srgbClr val="000000"/>
              </a:solidFill>
            </a:endParaRPr>
          </a:p>
        </p:txBody>
      </p:sp>
      <p:sp>
        <p:nvSpPr>
          <p:cNvPr id="27" name="CuadroTexto 26"/>
          <p:cNvSpPr txBox="1"/>
          <p:nvPr/>
        </p:nvSpPr>
        <p:spPr>
          <a:xfrm>
            <a:off x="4972872" y="5496732"/>
            <a:ext cx="518091" cy="276999"/>
          </a:xfrm>
          <a:prstGeom prst="rect">
            <a:avLst/>
          </a:prstGeom>
          <a:noFill/>
        </p:spPr>
        <p:txBody>
          <a:bodyPr wrap="none" rtlCol="0">
            <a:spAutoFit/>
          </a:bodyPr>
          <a:lstStyle/>
          <a:p>
            <a:r>
              <a:rPr lang="es-CO" sz="1200" b="1" kern="0" dirty="0">
                <a:solidFill>
                  <a:srgbClr val="000000"/>
                </a:solidFill>
                <a:latin typeface="DIN Condensed Bold"/>
                <a:cs typeface="DIN Condensed Bold"/>
              </a:rPr>
              <a:t>ICETEX </a:t>
            </a:r>
            <a:endParaRPr lang="es-ES" sz="1200" dirty="0">
              <a:solidFill>
                <a:srgbClr val="000000"/>
              </a:solidFill>
            </a:endParaRPr>
          </a:p>
        </p:txBody>
      </p:sp>
      <p:sp>
        <p:nvSpPr>
          <p:cNvPr id="28" name="CuadroTexto 27"/>
          <p:cNvSpPr txBox="1"/>
          <p:nvPr/>
        </p:nvSpPr>
        <p:spPr>
          <a:xfrm>
            <a:off x="6804248" y="5453896"/>
            <a:ext cx="1313180" cy="461665"/>
          </a:xfrm>
          <a:prstGeom prst="rect">
            <a:avLst/>
          </a:prstGeom>
          <a:noFill/>
        </p:spPr>
        <p:txBody>
          <a:bodyPr wrap="none" rtlCol="0">
            <a:spAutoFit/>
          </a:bodyPr>
          <a:lstStyle/>
          <a:p>
            <a:pPr lvl="0"/>
            <a:r>
              <a:rPr lang="es-CO" sz="1200" b="1" kern="0" dirty="0">
                <a:solidFill>
                  <a:srgbClr val="000000"/>
                </a:solidFill>
                <a:latin typeface="DIN Condensed Bold"/>
                <a:cs typeface="DIN Condensed Bold"/>
              </a:rPr>
              <a:t>PLANEACIÓN NACIONAL</a:t>
            </a:r>
          </a:p>
          <a:p>
            <a:endParaRPr lang="es-ES" sz="1200" dirty="0">
              <a:solidFill>
                <a:srgbClr val="000000"/>
              </a:solidFill>
            </a:endParaRPr>
          </a:p>
        </p:txBody>
      </p:sp>
      <p:sp>
        <p:nvSpPr>
          <p:cNvPr id="29" name="CuadroTexto 28"/>
          <p:cNvSpPr txBox="1"/>
          <p:nvPr/>
        </p:nvSpPr>
        <p:spPr>
          <a:xfrm>
            <a:off x="4687953" y="6021288"/>
            <a:ext cx="1236236" cy="461665"/>
          </a:xfrm>
          <a:prstGeom prst="rect">
            <a:avLst/>
          </a:prstGeom>
          <a:noFill/>
        </p:spPr>
        <p:txBody>
          <a:bodyPr wrap="none" rtlCol="0">
            <a:spAutoFit/>
          </a:bodyPr>
          <a:lstStyle/>
          <a:p>
            <a:pPr lvl="0"/>
            <a:r>
              <a:rPr lang="es-CO" sz="1200" b="1" kern="0" dirty="0">
                <a:solidFill>
                  <a:srgbClr val="000000"/>
                </a:solidFill>
                <a:latin typeface="DIN Condensed Bold"/>
                <a:cs typeface="DIN Condensed Bold"/>
              </a:rPr>
              <a:t>OTRAS INSTITUCIONES</a:t>
            </a:r>
          </a:p>
          <a:p>
            <a:endParaRPr lang="es-ES" sz="1200" dirty="0">
              <a:solidFill>
                <a:srgbClr val="000000"/>
              </a:solidFill>
              <a:latin typeface="DIN Condensed Bold"/>
              <a:cs typeface="DIN Condensed Bold"/>
            </a:endParaRPr>
          </a:p>
        </p:txBody>
      </p:sp>
      <p:sp>
        <p:nvSpPr>
          <p:cNvPr id="30" name="CuadroTexto 29"/>
          <p:cNvSpPr txBox="1"/>
          <p:nvPr/>
        </p:nvSpPr>
        <p:spPr>
          <a:xfrm>
            <a:off x="6699017" y="5773731"/>
            <a:ext cx="1141659" cy="452432"/>
          </a:xfrm>
          <a:prstGeom prst="rect">
            <a:avLst/>
          </a:prstGeom>
          <a:noFill/>
        </p:spPr>
        <p:txBody>
          <a:bodyPr wrap="none" rtlCol="0">
            <a:spAutoFit/>
          </a:bodyPr>
          <a:lstStyle/>
          <a:p>
            <a:pPr marL="57150" lvl="1" indent="-57150" defTabSz="222250" fontAlgn="auto">
              <a:lnSpc>
                <a:spcPct val="90000"/>
              </a:lnSpc>
              <a:spcAft>
                <a:spcPct val="15000"/>
              </a:spcAft>
              <a:buFontTx/>
              <a:buChar char="••"/>
              <a:defRPr/>
            </a:pPr>
            <a:r>
              <a:rPr lang="en-US" sz="1200" kern="0" dirty="0" smtClean="0">
                <a:solidFill>
                  <a:srgbClr val="000000"/>
                </a:solidFill>
                <a:latin typeface="DIN Condensed Bold"/>
                <a:cs typeface="DIN Condensed Bold"/>
              </a:rPr>
              <a:t>Contracts</a:t>
            </a:r>
          </a:p>
          <a:p>
            <a:pPr marL="57150" lvl="1" indent="-57150" defTabSz="222250" fontAlgn="auto">
              <a:lnSpc>
                <a:spcPct val="90000"/>
              </a:lnSpc>
              <a:spcAft>
                <a:spcPct val="15000"/>
              </a:spcAft>
              <a:buFontTx/>
              <a:buChar char="••"/>
              <a:defRPr/>
            </a:pPr>
            <a:r>
              <a:rPr lang="en-US" sz="1200" kern="0" dirty="0" smtClean="0">
                <a:solidFill>
                  <a:srgbClr val="000000"/>
                </a:solidFill>
                <a:latin typeface="DIN Condensed Bold"/>
                <a:cs typeface="DIN Condensed Bold"/>
              </a:rPr>
              <a:t>Thematic Planning</a:t>
            </a:r>
            <a:endParaRPr lang="en-US" sz="1200" dirty="0">
              <a:solidFill>
                <a:srgbClr val="000000"/>
              </a:solidFill>
              <a:latin typeface="DIN Condensed Bold"/>
              <a:cs typeface="DIN Condensed Bold"/>
            </a:endParaRPr>
          </a:p>
        </p:txBody>
      </p:sp>
      <p:sp>
        <p:nvSpPr>
          <p:cNvPr id="31" name="CuadroTexto 30"/>
          <p:cNvSpPr txBox="1"/>
          <p:nvPr/>
        </p:nvSpPr>
        <p:spPr>
          <a:xfrm>
            <a:off x="4721676" y="6279703"/>
            <a:ext cx="1221809" cy="461665"/>
          </a:xfrm>
          <a:prstGeom prst="rect">
            <a:avLst/>
          </a:prstGeom>
          <a:noFill/>
        </p:spPr>
        <p:txBody>
          <a:bodyPr wrap="none" rtlCol="0">
            <a:spAutoFit/>
          </a:bodyPr>
          <a:lstStyle/>
          <a:p>
            <a:pPr lvl="0"/>
            <a:r>
              <a:rPr lang="en-US" sz="1200" b="1" kern="0" dirty="0" smtClean="0">
                <a:solidFill>
                  <a:srgbClr val="000000"/>
                </a:solidFill>
                <a:latin typeface="DIN Condensed Bold"/>
                <a:cs typeface="DIN Condensed Bold"/>
              </a:rPr>
              <a:t>Embassies, Colfuturo</a:t>
            </a:r>
          </a:p>
          <a:p>
            <a:endParaRPr lang="en-US" sz="1200" dirty="0">
              <a:solidFill>
                <a:srgbClr val="000000"/>
              </a:solidFill>
              <a:latin typeface="DIN Condensed Bold"/>
              <a:cs typeface="DIN Condensed Bold"/>
            </a:endParaRPr>
          </a:p>
        </p:txBody>
      </p:sp>
      <p:sp>
        <p:nvSpPr>
          <p:cNvPr id="32" name="CuadroTexto 31"/>
          <p:cNvSpPr txBox="1"/>
          <p:nvPr/>
        </p:nvSpPr>
        <p:spPr>
          <a:xfrm>
            <a:off x="2983110" y="5773731"/>
            <a:ext cx="1432466" cy="461665"/>
          </a:xfrm>
          <a:prstGeom prst="rect">
            <a:avLst/>
          </a:prstGeom>
          <a:noFill/>
        </p:spPr>
        <p:txBody>
          <a:bodyPr wrap="square" rtlCol="0">
            <a:spAutoFit/>
          </a:bodyPr>
          <a:lstStyle/>
          <a:p>
            <a:pPr marL="0" lvl="1"/>
            <a:r>
              <a:rPr lang="en-US" sz="1200" kern="0" dirty="0" smtClean="0">
                <a:solidFill>
                  <a:srgbClr val="000000"/>
                </a:solidFill>
                <a:latin typeface="DIN Condensed Bold"/>
                <a:cs typeface="DIN Condensed Bold"/>
              </a:rPr>
              <a:t>Revolution </a:t>
            </a:r>
            <a:r>
              <a:rPr lang="en-US" sz="1200" kern="0" dirty="0">
                <a:solidFill>
                  <a:srgbClr val="000000"/>
                </a:solidFill>
                <a:latin typeface="DIN Condensed Bold"/>
                <a:cs typeface="DIN Condensed Bold"/>
              </a:rPr>
              <a:t>of research in product innovation</a:t>
            </a:r>
            <a:endParaRPr lang="es-ES" sz="1200" dirty="0">
              <a:solidFill>
                <a:srgbClr val="000000"/>
              </a:solidFill>
              <a:latin typeface="DIN Condensed Bold"/>
              <a:cs typeface="DIN Condensed Bold"/>
            </a:endParaRPr>
          </a:p>
        </p:txBody>
      </p:sp>
      <p:sp>
        <p:nvSpPr>
          <p:cNvPr id="33" name="CuadroTexto 32"/>
          <p:cNvSpPr txBox="1"/>
          <p:nvPr/>
        </p:nvSpPr>
        <p:spPr>
          <a:xfrm>
            <a:off x="1168646" y="5789411"/>
            <a:ext cx="1183337" cy="646331"/>
          </a:xfrm>
          <a:prstGeom prst="rect">
            <a:avLst/>
          </a:prstGeom>
          <a:noFill/>
        </p:spPr>
        <p:txBody>
          <a:bodyPr wrap="none" rtlCol="0">
            <a:spAutoFit/>
          </a:bodyPr>
          <a:lstStyle/>
          <a:p>
            <a:pPr marL="57150" lvl="1" indent="-57150" defTabSz="222250" fontAlgn="auto">
              <a:lnSpc>
                <a:spcPct val="90000"/>
              </a:lnSpc>
              <a:spcAft>
                <a:spcPct val="15000"/>
              </a:spcAft>
              <a:buFontTx/>
              <a:buChar char="••"/>
              <a:defRPr/>
            </a:pPr>
            <a:r>
              <a:rPr lang="en-US" sz="1200" kern="0" dirty="0" smtClean="0">
                <a:solidFill>
                  <a:srgbClr val="000000"/>
                </a:solidFill>
                <a:latin typeface="DIN Condensed Bold"/>
                <a:cs typeface="DIN Condensed Bold"/>
              </a:rPr>
              <a:t>Lines</a:t>
            </a:r>
          </a:p>
          <a:p>
            <a:pPr marL="57150" lvl="1" indent="-57150" defTabSz="222250" fontAlgn="auto">
              <a:lnSpc>
                <a:spcPct val="90000"/>
              </a:lnSpc>
              <a:spcAft>
                <a:spcPct val="15000"/>
              </a:spcAft>
              <a:buFontTx/>
              <a:buChar char="••"/>
              <a:defRPr/>
            </a:pPr>
            <a:r>
              <a:rPr lang="en-US" sz="1200" kern="0" dirty="0">
                <a:solidFill>
                  <a:srgbClr val="000000"/>
                </a:solidFill>
                <a:latin typeface="DIN Condensed Bold"/>
                <a:cs typeface="DIN Condensed Bold"/>
              </a:rPr>
              <a:t>R</a:t>
            </a:r>
            <a:r>
              <a:rPr lang="en-US" sz="1200" kern="0" dirty="0" smtClean="0">
                <a:solidFill>
                  <a:srgbClr val="000000"/>
                </a:solidFill>
                <a:latin typeface="DIN Condensed Bold"/>
                <a:cs typeface="DIN Condensed Bold"/>
              </a:rPr>
              <a:t>egional strategies</a:t>
            </a:r>
          </a:p>
          <a:p>
            <a:pPr marL="57150" lvl="1" indent="-57150" defTabSz="222250" fontAlgn="auto">
              <a:lnSpc>
                <a:spcPct val="90000"/>
              </a:lnSpc>
              <a:spcAft>
                <a:spcPct val="15000"/>
              </a:spcAft>
              <a:buFontTx/>
              <a:buChar char="••"/>
              <a:defRPr/>
            </a:pPr>
            <a:r>
              <a:rPr lang="en-US" sz="1200" kern="0" dirty="0" smtClean="0">
                <a:solidFill>
                  <a:srgbClr val="000000"/>
                </a:solidFill>
                <a:latin typeface="DIN Condensed Bold"/>
                <a:cs typeface="DIN Condensed Bold"/>
              </a:rPr>
              <a:t>Rounds</a:t>
            </a:r>
            <a:endParaRPr lang="en-US" sz="1200" dirty="0">
              <a:solidFill>
                <a:srgbClr val="000000"/>
              </a:solidFill>
              <a:latin typeface="DIN Condensed Bold"/>
              <a:cs typeface="DIN Condensed Bold"/>
            </a:endParaRPr>
          </a:p>
        </p:txBody>
      </p:sp>
    </p:spTree>
    <p:extLst>
      <p:ext uri="{BB962C8B-B14F-4D97-AF65-F5344CB8AC3E}">
        <p14:creationId xmlns:p14="http://schemas.microsoft.com/office/powerpoint/2010/main" val="566867358"/>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resentacion nafsa linea de tiempo ingles-2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96"/>
            <a:ext cx="9144000" cy="6851904"/>
          </a:xfrm>
          <a:prstGeom prst="rect">
            <a:avLst/>
          </a:prstGeom>
        </p:spPr>
      </p:pic>
      <p:sp>
        <p:nvSpPr>
          <p:cNvPr id="2" name="1 Título"/>
          <p:cNvSpPr>
            <a:spLocks noGrp="1"/>
          </p:cNvSpPr>
          <p:nvPr>
            <p:ph type="title"/>
          </p:nvPr>
        </p:nvSpPr>
        <p:spPr>
          <a:xfrm>
            <a:off x="2699793" y="764704"/>
            <a:ext cx="3384376" cy="764704"/>
          </a:xfrm>
        </p:spPr>
        <p:txBody>
          <a:bodyPr/>
          <a:lstStyle/>
          <a:p>
            <a:r>
              <a:rPr lang="en-US" sz="3500" dirty="0" smtClean="0">
                <a:latin typeface="DIN Condensed Bold"/>
                <a:cs typeface="DIN Condensed Bold"/>
              </a:rPr>
              <a:t>Good practice</a:t>
            </a:r>
            <a:endParaRPr lang="en-US" sz="3500" dirty="0">
              <a:latin typeface="DIN Condensed Bold"/>
              <a:cs typeface="DIN Condensed Bold"/>
            </a:endParaRPr>
          </a:p>
        </p:txBody>
      </p:sp>
      <p:sp>
        <p:nvSpPr>
          <p:cNvPr id="6" name="Marcador de contenido 5"/>
          <p:cNvSpPr>
            <a:spLocks noGrp="1"/>
          </p:cNvSpPr>
          <p:nvPr>
            <p:ph idx="1"/>
          </p:nvPr>
        </p:nvSpPr>
        <p:spPr>
          <a:xfrm>
            <a:off x="179512" y="2420888"/>
            <a:ext cx="2482232" cy="1900808"/>
          </a:xfrm>
        </p:spPr>
        <p:txBody>
          <a:bodyPr/>
          <a:lstStyle/>
          <a:p>
            <a:pPr marL="0" indent="0" algn="just">
              <a:buNone/>
            </a:pPr>
            <a:r>
              <a:rPr lang="en-US" sz="1700" dirty="0" smtClean="0">
                <a:solidFill>
                  <a:srgbClr val="FFFFFF"/>
                </a:solidFill>
                <a:latin typeface="DIN Condensed Bold"/>
                <a:cs typeface="DIN Condensed Bold"/>
              </a:rPr>
              <a:t>Common</a:t>
            </a:r>
            <a:r>
              <a:rPr lang="es-ES" sz="1700" dirty="0" smtClean="0">
                <a:solidFill>
                  <a:srgbClr val="FFFFFF"/>
                </a:solidFill>
                <a:latin typeface="DIN Condensed Bold"/>
                <a:cs typeface="DIN Condensed Bold"/>
              </a:rPr>
              <a:t> </a:t>
            </a:r>
            <a:r>
              <a:rPr lang="en-US" sz="1700" dirty="0" smtClean="0">
                <a:solidFill>
                  <a:srgbClr val="FFFFFF"/>
                </a:solidFill>
                <a:latin typeface="DIN Condensed Bold"/>
                <a:cs typeface="DIN Condensed Bold"/>
              </a:rPr>
              <a:t>problems</a:t>
            </a:r>
            <a:r>
              <a:rPr lang="es-ES" sz="1700" dirty="0" smtClean="0">
                <a:solidFill>
                  <a:srgbClr val="FFFFFF"/>
                </a:solidFill>
                <a:latin typeface="DIN Condensed Bold"/>
                <a:cs typeface="DIN Condensed Bold"/>
              </a:rPr>
              <a:t> </a:t>
            </a:r>
            <a:r>
              <a:rPr lang="es-ES" sz="1700" dirty="0">
                <a:solidFill>
                  <a:srgbClr val="FFFFFF"/>
                </a:solidFill>
                <a:latin typeface="DIN Condensed Bold"/>
                <a:cs typeface="DIN Condensed Bold"/>
              </a:rPr>
              <a:t>to </a:t>
            </a:r>
            <a:r>
              <a:rPr lang="en-US" sz="1700" dirty="0" smtClean="0">
                <a:solidFill>
                  <a:srgbClr val="FFFFFF"/>
                </a:solidFill>
                <a:latin typeface="DIN Condensed Bold"/>
                <a:cs typeface="DIN Condensed Bold"/>
              </a:rPr>
              <a:t>solve</a:t>
            </a:r>
            <a:r>
              <a:rPr lang="es-ES" sz="1700" dirty="0" smtClean="0">
                <a:solidFill>
                  <a:srgbClr val="FFFFFF"/>
                </a:solidFill>
                <a:latin typeface="DIN Condensed Bold"/>
                <a:cs typeface="DIN Condensed Bold"/>
              </a:rPr>
              <a:t>: </a:t>
            </a:r>
            <a:r>
              <a:rPr lang="en-US" sz="1700" dirty="0" smtClean="0">
                <a:solidFill>
                  <a:srgbClr val="FFFFFF"/>
                </a:solidFill>
                <a:latin typeface="DIN Condensed Bold"/>
                <a:cs typeface="DIN Condensed Bold"/>
              </a:rPr>
              <a:t>Colombia unseen internationally, international ignorance of Colombian education system, low mobility to Colombia,  its quality and its research potential, </a:t>
            </a:r>
            <a:endParaRPr lang="en-US" sz="1700" dirty="0">
              <a:solidFill>
                <a:srgbClr val="FFFFFF"/>
              </a:solidFill>
              <a:latin typeface="DIN Condensed Bold"/>
              <a:cs typeface="DIN Condensed Bold"/>
            </a:endParaRPr>
          </a:p>
        </p:txBody>
      </p:sp>
      <p:sp>
        <p:nvSpPr>
          <p:cNvPr id="7" name="Marcador de contenido 5"/>
          <p:cNvSpPr txBox="1">
            <a:spLocks/>
          </p:cNvSpPr>
          <p:nvPr/>
        </p:nvSpPr>
        <p:spPr bwMode="auto">
          <a:xfrm>
            <a:off x="3131840" y="2276872"/>
            <a:ext cx="5616624" cy="7920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128"/>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US" sz="1700" dirty="0" smtClean="0">
                <a:latin typeface="DIN Condensed Bold"/>
                <a:cs typeface="DIN Condensed Bold"/>
              </a:rPr>
              <a:t>The CCYK Initiative has had an impact on members: the institutions improved their performance indicators as a result of the campaign;  Number of Students, double degree agreements etc.</a:t>
            </a:r>
            <a:r>
              <a:rPr lang="es-ES" sz="1700" dirty="0" smtClean="0">
                <a:latin typeface="DIN Condensed Bold"/>
                <a:cs typeface="DIN Condensed Bold"/>
              </a:rPr>
              <a:t>.</a:t>
            </a:r>
            <a:endParaRPr lang="es-ES" sz="1700" dirty="0">
              <a:latin typeface="DIN Condensed Bold"/>
              <a:cs typeface="DIN Condensed Bold"/>
            </a:endParaRPr>
          </a:p>
        </p:txBody>
      </p:sp>
      <p:sp>
        <p:nvSpPr>
          <p:cNvPr id="8" name="Marcador de contenido 5"/>
          <p:cNvSpPr txBox="1">
            <a:spLocks/>
          </p:cNvSpPr>
          <p:nvPr/>
        </p:nvSpPr>
        <p:spPr bwMode="auto">
          <a:xfrm>
            <a:off x="3275856" y="3284984"/>
            <a:ext cx="4320480" cy="4320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128"/>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US" sz="1700" dirty="0" smtClean="0">
                <a:latin typeface="DIN Condensed Bold"/>
                <a:cs typeface="DIN Condensed Bold"/>
              </a:rPr>
              <a:t>Global impact: improving quality and visibility of Colombia. </a:t>
            </a:r>
            <a:endParaRPr lang="en-US" sz="1700" dirty="0">
              <a:latin typeface="DIN Condensed Bold"/>
              <a:cs typeface="DIN Condensed Bold"/>
            </a:endParaRPr>
          </a:p>
        </p:txBody>
      </p:sp>
      <p:sp>
        <p:nvSpPr>
          <p:cNvPr id="9" name="Marcador de contenido 5"/>
          <p:cNvSpPr txBox="1">
            <a:spLocks/>
          </p:cNvSpPr>
          <p:nvPr/>
        </p:nvSpPr>
        <p:spPr bwMode="auto">
          <a:xfrm>
            <a:off x="3059832" y="3856786"/>
            <a:ext cx="2979814" cy="101237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128"/>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US" sz="1700" dirty="0" smtClean="0">
                <a:latin typeface="DIN Condensed Bold"/>
                <a:cs typeface="DIN Condensed Bold"/>
              </a:rPr>
              <a:t>Association of actors on the basis of identification and work together - work alone is impossible (MEN </a:t>
            </a:r>
            <a:r>
              <a:rPr lang="en-US" sz="1700" dirty="0" err="1" smtClean="0">
                <a:latin typeface="DIN Condensed Bold"/>
                <a:cs typeface="DIN Condensed Bold"/>
              </a:rPr>
              <a:t>Icetex</a:t>
            </a:r>
            <a:r>
              <a:rPr lang="en-US" sz="1700" dirty="0" smtClean="0">
                <a:latin typeface="DIN Condensed Bold"/>
                <a:cs typeface="DIN Condensed Bold"/>
              </a:rPr>
              <a:t> Pro Colombia, Chancery, Caro y </a:t>
            </a:r>
            <a:r>
              <a:rPr lang="en-US" sz="1700" dirty="0" err="1" smtClean="0">
                <a:latin typeface="DIN Condensed Bold"/>
                <a:cs typeface="DIN Condensed Bold"/>
              </a:rPr>
              <a:t>Cuervo</a:t>
            </a:r>
            <a:r>
              <a:rPr lang="en-US" sz="1700" dirty="0" smtClean="0">
                <a:latin typeface="DIN Condensed Bold"/>
                <a:cs typeface="DIN Condensed Bold"/>
              </a:rPr>
              <a:t>)</a:t>
            </a:r>
            <a:endParaRPr lang="en-US" sz="1700" dirty="0">
              <a:latin typeface="DIN Condensed Bold"/>
              <a:cs typeface="DIN Condensed Bold"/>
            </a:endParaRPr>
          </a:p>
        </p:txBody>
      </p:sp>
      <p:sp>
        <p:nvSpPr>
          <p:cNvPr id="10" name="Marcador de contenido 5"/>
          <p:cNvSpPr txBox="1">
            <a:spLocks/>
          </p:cNvSpPr>
          <p:nvPr/>
        </p:nvSpPr>
        <p:spPr bwMode="auto">
          <a:xfrm>
            <a:off x="6344715" y="3928794"/>
            <a:ext cx="2403749" cy="65233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128"/>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US" sz="1700" dirty="0" smtClean="0">
                <a:latin typeface="DIN Condensed Bold"/>
                <a:cs typeface="DIN Condensed Bold"/>
              </a:rPr>
              <a:t>Development of products and services - Sustainability</a:t>
            </a:r>
          </a:p>
          <a:p>
            <a:pPr marL="0" indent="0" algn="just">
              <a:buNone/>
            </a:pPr>
            <a:r>
              <a:rPr lang="es-ES" sz="1700" dirty="0" smtClean="0">
                <a:latin typeface="DIN Condensed Bold"/>
                <a:cs typeface="DIN Condensed Bold"/>
              </a:rPr>
              <a:t> </a:t>
            </a:r>
            <a:endParaRPr lang="es-ES" sz="1700" dirty="0">
              <a:latin typeface="DIN Condensed Bold"/>
              <a:cs typeface="DIN Condensed Bold"/>
            </a:endParaRPr>
          </a:p>
        </p:txBody>
      </p:sp>
      <p:sp>
        <p:nvSpPr>
          <p:cNvPr id="11" name="Marcador de contenido 5"/>
          <p:cNvSpPr txBox="1">
            <a:spLocks/>
          </p:cNvSpPr>
          <p:nvPr/>
        </p:nvSpPr>
        <p:spPr bwMode="auto">
          <a:xfrm>
            <a:off x="467544" y="5229200"/>
            <a:ext cx="5472608" cy="5040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128"/>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US" sz="1700" dirty="0" smtClean="0">
                <a:latin typeface="DIN Condensed Bold"/>
                <a:cs typeface="DIN Condensed Bold"/>
              </a:rPr>
              <a:t>Consolidation and transformation into a country campaign, formalization, budget, organizational structure - Shared responsibility</a:t>
            </a:r>
          </a:p>
          <a:p>
            <a:pPr marL="0" indent="0" algn="just">
              <a:buNone/>
            </a:pPr>
            <a:endParaRPr lang="en-US" sz="1700" dirty="0">
              <a:latin typeface="DIN Condensed Bold"/>
              <a:cs typeface="DIN Condensed Bold"/>
            </a:endParaRPr>
          </a:p>
        </p:txBody>
      </p:sp>
      <p:sp>
        <p:nvSpPr>
          <p:cNvPr id="12" name="Marcador de contenido 5"/>
          <p:cNvSpPr txBox="1">
            <a:spLocks/>
          </p:cNvSpPr>
          <p:nvPr/>
        </p:nvSpPr>
        <p:spPr bwMode="auto">
          <a:xfrm>
            <a:off x="6394461" y="5301208"/>
            <a:ext cx="2403749" cy="3600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128"/>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US" sz="1700" dirty="0" smtClean="0">
                <a:latin typeface="DIN Condensed Bold"/>
                <a:cs typeface="DIN Condensed Bold"/>
              </a:rPr>
              <a:t>Project new goals for the future </a:t>
            </a:r>
            <a:endParaRPr lang="en-US" sz="1700" dirty="0">
              <a:latin typeface="DIN Condensed Bold"/>
              <a:cs typeface="DIN Condensed Bold"/>
            </a:endParaRPr>
          </a:p>
        </p:txBody>
      </p:sp>
    </p:spTree>
    <p:extLst>
      <p:ext uri="{BB962C8B-B14F-4D97-AF65-F5344CB8AC3E}">
        <p14:creationId xmlns:p14="http://schemas.microsoft.com/office/powerpoint/2010/main" val="44185730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891394" y="179113"/>
            <a:ext cx="6732748" cy="1754327"/>
          </a:xfrm>
          <a:prstGeom prst="rect">
            <a:avLst/>
          </a:prstGeom>
          <a:ln w="28575">
            <a:solidFill>
              <a:srgbClr val="FFFF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CO" sz="3600" b="1" dirty="0" smtClean="0"/>
              <a:t>2.2 PACIFIC </a:t>
            </a:r>
            <a:r>
              <a:rPr lang="es-CO" sz="3600" b="1" dirty="0" smtClean="0"/>
              <a:t>ALLIANCE </a:t>
            </a:r>
          </a:p>
          <a:p>
            <a:pPr algn="ctr"/>
            <a:r>
              <a:rPr lang="es-CO" sz="3600" b="1" dirty="0" smtClean="0"/>
              <a:t>Colombian education </a:t>
            </a:r>
            <a:r>
              <a:rPr lang="es-CO" sz="3600" b="1" dirty="0" smtClean="0"/>
              <a:t>    perspective</a:t>
            </a:r>
            <a:endParaRPr lang="en-US" sz="3600" b="1"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988840"/>
            <a:ext cx="5472608" cy="4670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8 Forma"/>
          <p:cNvSpPr/>
          <p:nvPr/>
        </p:nvSpPr>
        <p:spPr>
          <a:xfrm rot="1336546" flipV="1">
            <a:off x="799492" y="2986452"/>
            <a:ext cx="1517600" cy="910417"/>
          </a:xfrm>
          <a:prstGeom prst="swooshArrow">
            <a:avLst>
              <a:gd name="adj1" fmla="val 16310"/>
              <a:gd name="adj2" fmla="val 31370"/>
            </a:avLst>
          </a:prstGeom>
          <a:solidFill>
            <a:srgbClr val="FFFF00"/>
          </a:solidFill>
        </p:spPr>
        <p:style>
          <a:lnRef idx="0">
            <a:schemeClr val="accent2"/>
          </a:lnRef>
          <a:fillRef idx="3">
            <a:schemeClr val="accent2"/>
          </a:fillRef>
          <a:effectRef idx="3">
            <a:schemeClr val="accent2"/>
          </a:effectRef>
          <a:fontRef idx="minor">
            <a:schemeClr val="lt1"/>
          </a:fontRef>
        </p:style>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0392" y="197444"/>
            <a:ext cx="894708" cy="84430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 name="Picture 2" descr="C:\Users\1032440840\AppData\Local\Microsoft\Windows\Temporary Internet Files\Content.Outlook\R6W6FJ6I\logo_VRT-UR_2013-14_Vinotint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40352" y="5805264"/>
            <a:ext cx="905659" cy="706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99276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                        AGENDA</a:t>
            </a:r>
            <a:endParaRPr lang="es-ES" dirty="0"/>
          </a:p>
        </p:txBody>
      </p:sp>
      <p:sp>
        <p:nvSpPr>
          <p:cNvPr id="3" name="Marcador de contenido 2"/>
          <p:cNvSpPr>
            <a:spLocks noGrp="1"/>
          </p:cNvSpPr>
          <p:nvPr>
            <p:ph idx="1"/>
          </p:nvPr>
        </p:nvSpPr>
        <p:spPr>
          <a:xfrm>
            <a:off x="467544" y="1340768"/>
            <a:ext cx="8229600" cy="4876800"/>
          </a:xfrm>
        </p:spPr>
        <p:txBody>
          <a:bodyPr/>
          <a:lstStyle/>
          <a:p>
            <a:pPr marL="0" indent="0">
              <a:buNone/>
            </a:pPr>
            <a:r>
              <a:rPr lang="es-ES" sz="3600" dirty="0" smtClean="0"/>
              <a:t>1. Actual </a:t>
            </a:r>
            <a:r>
              <a:rPr lang="es-ES" sz="3600" dirty="0" err="1" smtClean="0"/>
              <a:t>situation</a:t>
            </a:r>
            <a:r>
              <a:rPr lang="es-ES" sz="3600" dirty="0" smtClean="0"/>
              <a:t> of </a:t>
            </a:r>
            <a:r>
              <a:rPr lang="es-ES" sz="3600" dirty="0" err="1" smtClean="0"/>
              <a:t>the</a:t>
            </a:r>
            <a:r>
              <a:rPr lang="es-ES" sz="3600" dirty="0" smtClean="0"/>
              <a:t> </a:t>
            </a:r>
            <a:r>
              <a:rPr lang="es-ES" sz="3600" dirty="0" err="1" smtClean="0"/>
              <a:t>internationalization</a:t>
            </a:r>
            <a:r>
              <a:rPr lang="es-ES" sz="3600" dirty="0" smtClean="0"/>
              <a:t> of HE in Colombia </a:t>
            </a:r>
            <a:r>
              <a:rPr lang="es-ES" sz="3600" dirty="0" err="1" smtClean="0"/>
              <a:t>trends</a:t>
            </a:r>
            <a:r>
              <a:rPr lang="es-ES" sz="3600" dirty="0" smtClean="0"/>
              <a:t> and </a:t>
            </a:r>
            <a:r>
              <a:rPr lang="es-ES" sz="3600" dirty="0" err="1" smtClean="0"/>
              <a:t>challenges</a:t>
            </a:r>
            <a:r>
              <a:rPr lang="es-ES" sz="3600" dirty="0" smtClean="0"/>
              <a:t> </a:t>
            </a:r>
          </a:p>
          <a:p>
            <a:pPr marL="0" indent="0">
              <a:buNone/>
            </a:pPr>
            <a:r>
              <a:rPr lang="es-ES" sz="3600" dirty="0" smtClean="0"/>
              <a:t>2. </a:t>
            </a:r>
            <a:r>
              <a:rPr lang="es-ES" sz="3600" dirty="0" err="1" smtClean="0"/>
              <a:t>Build</a:t>
            </a:r>
            <a:r>
              <a:rPr lang="es-ES" sz="3600" dirty="0" smtClean="0"/>
              <a:t> </a:t>
            </a:r>
            <a:r>
              <a:rPr lang="es-ES" sz="3600" dirty="0"/>
              <a:t>and compete at </a:t>
            </a:r>
            <a:r>
              <a:rPr lang="es-ES" sz="3600" dirty="0" err="1"/>
              <a:t>the</a:t>
            </a:r>
            <a:r>
              <a:rPr lang="es-ES" sz="3600" dirty="0"/>
              <a:t> </a:t>
            </a:r>
            <a:r>
              <a:rPr lang="es-ES" sz="3600" dirty="0" err="1"/>
              <a:t>same</a:t>
            </a:r>
            <a:r>
              <a:rPr lang="es-ES" sz="3600" dirty="0"/>
              <a:t> </a:t>
            </a:r>
            <a:r>
              <a:rPr lang="es-ES" sz="3600" dirty="0" smtClean="0"/>
              <a:t>time- </a:t>
            </a:r>
            <a:r>
              <a:rPr lang="es-ES" sz="3600" dirty="0" err="1" smtClean="0"/>
              <a:t>Coopetition</a:t>
            </a:r>
            <a:r>
              <a:rPr lang="es-ES" sz="3600" dirty="0" smtClean="0"/>
              <a:t> </a:t>
            </a:r>
          </a:p>
          <a:p>
            <a:pPr marL="0" indent="0">
              <a:buNone/>
            </a:pPr>
            <a:r>
              <a:rPr lang="es-ES" sz="3600" dirty="0" smtClean="0"/>
              <a:t>     -</a:t>
            </a:r>
            <a:r>
              <a:rPr lang="es-ES" sz="3600" i="1" dirty="0" smtClean="0"/>
              <a:t>CCYK</a:t>
            </a:r>
          </a:p>
          <a:p>
            <a:pPr marL="0" indent="0">
              <a:buNone/>
            </a:pPr>
            <a:r>
              <a:rPr lang="es-ES" sz="3600" dirty="0" smtClean="0"/>
              <a:t>     -</a:t>
            </a:r>
            <a:r>
              <a:rPr lang="es-ES" sz="3600" i="1" dirty="0" err="1" smtClean="0"/>
              <a:t>Pacific</a:t>
            </a:r>
            <a:r>
              <a:rPr lang="es-ES" sz="3600" i="1" dirty="0" smtClean="0"/>
              <a:t> Alliance   </a:t>
            </a:r>
          </a:p>
          <a:p>
            <a:endParaRPr lang="es-ES" dirty="0" smtClean="0"/>
          </a:p>
          <a:p>
            <a:endParaRPr lang="es-ES" dirty="0"/>
          </a:p>
        </p:txBody>
      </p:sp>
      <p:pic>
        <p:nvPicPr>
          <p:cNvPr id="4" name="17 Imagen"/>
          <p:cNvPicPr>
            <a:picLocks noChangeAspect="1"/>
          </p:cNvPicPr>
          <p:nvPr/>
        </p:nvPicPr>
        <p:blipFill rotWithShape="1">
          <a:blip r:embed="rId2" cstate="print">
            <a:extLst>
              <a:ext uri="{28A0092B-C50C-407E-A947-70E740481C1C}">
                <a14:useLocalDpi xmlns:a14="http://schemas.microsoft.com/office/drawing/2010/main" val="0"/>
              </a:ext>
            </a:extLst>
          </a:blip>
          <a:srcRect t="23175" b="22230"/>
          <a:stretch/>
        </p:blipFill>
        <p:spPr>
          <a:xfrm>
            <a:off x="-21391" y="5815914"/>
            <a:ext cx="1641063" cy="589300"/>
          </a:xfrm>
          <a:prstGeom prst="rect">
            <a:avLst/>
          </a:prstGeom>
        </p:spPr>
      </p:pic>
    </p:spTree>
    <p:extLst>
      <p:ext uri="{BB962C8B-B14F-4D97-AF65-F5344CB8AC3E}">
        <p14:creationId xmlns:p14="http://schemas.microsoft.com/office/powerpoint/2010/main" val="40692137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115616" y="332656"/>
            <a:ext cx="6781800" cy="880120"/>
          </a:xfrm>
        </p:spPr>
        <p:txBody>
          <a:bodyPr>
            <a:noAutofit/>
          </a:bodyPr>
          <a:lstStyle/>
          <a:p>
            <a:r>
              <a:rPr lang="es-CO" sz="4400" dirty="0" err="1" smtClean="0"/>
              <a:t>What</a:t>
            </a:r>
            <a:r>
              <a:rPr lang="es-CO" sz="4400" dirty="0" smtClean="0"/>
              <a:t> </a:t>
            </a:r>
            <a:r>
              <a:rPr lang="es-CO" sz="4400" dirty="0" err="1" smtClean="0"/>
              <a:t>is</a:t>
            </a:r>
            <a:r>
              <a:rPr lang="es-CO" sz="4400" dirty="0" smtClean="0"/>
              <a:t> </a:t>
            </a:r>
            <a:r>
              <a:rPr lang="es-CO" sz="4400" dirty="0" err="1" smtClean="0"/>
              <a:t>the</a:t>
            </a:r>
            <a:r>
              <a:rPr lang="es-CO" sz="4400" dirty="0" smtClean="0"/>
              <a:t> </a:t>
            </a:r>
            <a:r>
              <a:rPr lang="es-CO" sz="4400" dirty="0" err="1" smtClean="0"/>
              <a:t>Pacific</a:t>
            </a:r>
            <a:r>
              <a:rPr lang="es-CO" sz="4400" dirty="0" smtClean="0"/>
              <a:t> Alliance?</a:t>
            </a:r>
            <a:endParaRPr lang="en-US" sz="4400" dirty="0"/>
          </a:p>
        </p:txBody>
      </p:sp>
      <p:graphicFrame>
        <p:nvGraphicFramePr>
          <p:cNvPr id="5" name="4 Diagrama"/>
          <p:cNvGraphicFramePr/>
          <p:nvPr>
            <p:extLst>
              <p:ext uri="{D42A27DB-BD31-4B8C-83A1-F6EECF244321}">
                <p14:modId xmlns:p14="http://schemas.microsoft.com/office/powerpoint/2010/main" val="106618420"/>
              </p:ext>
            </p:extLst>
          </p:nvPr>
        </p:nvGraphicFramePr>
        <p:xfrm>
          <a:off x="251520" y="1340768"/>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520" y="5829622"/>
            <a:ext cx="894708" cy="84430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9"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84168" y="2060848"/>
            <a:ext cx="2683935" cy="1872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descr="C:\Users\1032440840\AppData\Local\Microsoft\Windows\Temporary Internet Files\Content.Outlook\R6W6FJ6I\logo_VRT-UR_2013-14_Vinotinto.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24328" y="5402013"/>
            <a:ext cx="905659" cy="706369"/>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475656" y="6251773"/>
            <a:ext cx="3456384" cy="307777"/>
          </a:xfrm>
          <a:prstGeom prst="rect">
            <a:avLst/>
          </a:prstGeom>
          <a:noFill/>
        </p:spPr>
        <p:txBody>
          <a:bodyPr wrap="square" rtlCol="0">
            <a:spAutoFit/>
          </a:bodyPr>
          <a:lstStyle/>
          <a:p>
            <a:r>
              <a:rPr lang="es-CO" sz="1400" dirty="0" err="1" smtClean="0"/>
              <a:t>Source</a:t>
            </a:r>
            <a:r>
              <a:rPr lang="es-CO" sz="1400" dirty="0"/>
              <a:t>: http://alianzapacifico.net/</a:t>
            </a:r>
            <a:endParaRPr lang="en-US" sz="1400" dirty="0"/>
          </a:p>
        </p:txBody>
      </p:sp>
    </p:spTree>
    <p:extLst>
      <p:ext uri="{BB962C8B-B14F-4D97-AF65-F5344CB8AC3E}">
        <p14:creationId xmlns:p14="http://schemas.microsoft.com/office/powerpoint/2010/main" val="191668850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188640"/>
            <a:ext cx="2808312" cy="870992"/>
          </a:xfrm>
          <a:ln w="28575">
            <a:solidFill>
              <a:srgbClr val="FFFF00"/>
            </a:solidFill>
          </a:ln>
        </p:spPr>
        <p:style>
          <a:lnRef idx="2">
            <a:schemeClr val="accent1"/>
          </a:lnRef>
          <a:fillRef idx="1">
            <a:schemeClr val="lt1"/>
          </a:fillRef>
          <a:effectRef idx="0">
            <a:schemeClr val="accent1"/>
          </a:effectRef>
          <a:fontRef idx="minor">
            <a:schemeClr val="dk1"/>
          </a:fontRef>
        </p:style>
        <p:txBody>
          <a:bodyPr>
            <a:normAutofit fontScale="90000"/>
          </a:bodyPr>
          <a:lstStyle/>
          <a:p>
            <a:r>
              <a:rPr lang="es-CO" sz="4800" dirty="0" smtClean="0"/>
              <a:t>Objectives</a:t>
            </a:r>
            <a:endParaRPr lang="en-US" sz="4800" dirty="0"/>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0312" y="630585"/>
            <a:ext cx="894708" cy="84430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graphicFrame>
        <p:nvGraphicFramePr>
          <p:cNvPr id="5" name="4 Diagrama"/>
          <p:cNvGraphicFramePr/>
          <p:nvPr>
            <p:extLst>
              <p:ext uri="{D42A27DB-BD31-4B8C-83A1-F6EECF244321}">
                <p14:modId xmlns:p14="http://schemas.microsoft.com/office/powerpoint/2010/main" val="2181141096"/>
              </p:ext>
            </p:extLst>
          </p:nvPr>
        </p:nvGraphicFramePr>
        <p:xfrm>
          <a:off x="986906" y="1340768"/>
          <a:ext cx="7488832"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8" name="7 Conector recto"/>
          <p:cNvCxnSpPr/>
          <p:nvPr/>
        </p:nvCxnSpPr>
        <p:spPr>
          <a:xfrm>
            <a:off x="539552" y="1052736"/>
            <a:ext cx="0" cy="2736304"/>
          </a:xfrm>
          <a:prstGeom prst="line">
            <a:avLst/>
          </a:prstGeom>
        </p:spPr>
        <p:style>
          <a:lnRef idx="3">
            <a:schemeClr val="accent1"/>
          </a:lnRef>
          <a:fillRef idx="0">
            <a:schemeClr val="accent1"/>
          </a:fillRef>
          <a:effectRef idx="2">
            <a:schemeClr val="accent1"/>
          </a:effectRef>
          <a:fontRef idx="minor">
            <a:schemeClr val="tx1"/>
          </a:fontRef>
        </p:style>
      </p:cxnSp>
      <p:cxnSp>
        <p:nvCxnSpPr>
          <p:cNvPr id="10" name="9 Conector recto de flecha"/>
          <p:cNvCxnSpPr/>
          <p:nvPr/>
        </p:nvCxnSpPr>
        <p:spPr>
          <a:xfrm>
            <a:off x="539552" y="3789040"/>
            <a:ext cx="360040"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pic>
        <p:nvPicPr>
          <p:cNvPr id="7" name="Picture 2" descr="C:\Users\1032440840\AppData\Local\Microsoft\Windows\Temporary Internet Files\Content.Outlook\R6W6FJ6I\logo_VRT-UR_2013-14_Vinotinto.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52320" y="5402013"/>
            <a:ext cx="905659" cy="706369"/>
          </a:xfrm>
          <a:prstGeom prst="rect">
            <a:avLst/>
          </a:prstGeom>
          <a:noFill/>
          <a:extLst>
            <a:ext uri="{909E8E84-426E-40dd-AFC4-6F175D3DCCD1}">
              <a14:hiddenFill xmlns:a14="http://schemas.microsoft.com/office/drawing/2010/main">
                <a:solidFill>
                  <a:srgbClr val="FFFFFF"/>
                </a:solidFill>
              </a14:hiddenFill>
            </a:ext>
          </a:extLst>
        </p:spPr>
      </p:pic>
      <p:sp>
        <p:nvSpPr>
          <p:cNvPr id="9" name="8 CuadroTexto"/>
          <p:cNvSpPr txBox="1"/>
          <p:nvPr/>
        </p:nvSpPr>
        <p:spPr>
          <a:xfrm>
            <a:off x="899592" y="6255146"/>
            <a:ext cx="3456384" cy="307777"/>
          </a:xfrm>
          <a:prstGeom prst="rect">
            <a:avLst/>
          </a:prstGeom>
          <a:noFill/>
        </p:spPr>
        <p:txBody>
          <a:bodyPr wrap="square" rtlCol="0">
            <a:spAutoFit/>
          </a:bodyPr>
          <a:lstStyle/>
          <a:p>
            <a:r>
              <a:rPr lang="es-CO" sz="1400" dirty="0" err="1" smtClean="0"/>
              <a:t>Source</a:t>
            </a:r>
            <a:r>
              <a:rPr lang="es-CO" sz="1400" dirty="0"/>
              <a:t>: http://alianzapacifico.net/</a:t>
            </a:r>
            <a:endParaRPr lang="en-US" sz="1400" dirty="0"/>
          </a:p>
        </p:txBody>
      </p:sp>
    </p:spTree>
    <p:extLst>
      <p:ext uri="{BB962C8B-B14F-4D97-AF65-F5344CB8AC3E}">
        <p14:creationId xmlns:p14="http://schemas.microsoft.com/office/powerpoint/2010/main" val="410446983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1520" y="258391"/>
            <a:ext cx="2736304" cy="808112"/>
          </a:xfrm>
          <a:ln w="38100">
            <a:solidFill>
              <a:srgbClr val="FFFF00"/>
            </a:solidFill>
          </a:ln>
        </p:spPr>
        <p:style>
          <a:lnRef idx="2">
            <a:schemeClr val="accent1"/>
          </a:lnRef>
          <a:fillRef idx="1">
            <a:schemeClr val="lt1"/>
          </a:fillRef>
          <a:effectRef idx="0">
            <a:schemeClr val="accent1"/>
          </a:effectRef>
          <a:fontRef idx="minor">
            <a:schemeClr val="dk1"/>
          </a:fontRef>
        </p:style>
        <p:txBody>
          <a:bodyPr>
            <a:normAutofit fontScale="90000"/>
          </a:bodyPr>
          <a:lstStyle/>
          <a:p>
            <a:r>
              <a:rPr lang="en-US" sz="4800" dirty="0" smtClean="0"/>
              <a:t>Strengths</a:t>
            </a:r>
            <a:endParaRPr lang="en-US" sz="4800" dirty="0"/>
          </a:p>
        </p:txBody>
      </p:sp>
      <p:sp>
        <p:nvSpPr>
          <p:cNvPr id="3" name="2 Marcador de contenido"/>
          <p:cNvSpPr>
            <a:spLocks noGrp="1"/>
          </p:cNvSpPr>
          <p:nvPr>
            <p:ph idx="1"/>
          </p:nvPr>
        </p:nvSpPr>
        <p:spPr>
          <a:xfrm>
            <a:off x="611560" y="1556792"/>
            <a:ext cx="7543800" cy="4246240"/>
          </a:xfrm>
        </p:spPr>
        <p:txBody>
          <a:bodyPr>
            <a:normAutofit/>
          </a:bodyPr>
          <a:lstStyle/>
          <a:p>
            <a:pPr marL="0" indent="0" algn="just" fontAlgn="t">
              <a:buNone/>
            </a:pPr>
            <a:endParaRPr lang="es-CO" dirty="0"/>
          </a:p>
          <a:p>
            <a:pPr marL="0" indent="0" algn="just" fontAlgn="t">
              <a:buNone/>
            </a:pPr>
            <a:endParaRPr lang="es-CO" dirty="0"/>
          </a:p>
          <a:p>
            <a:pPr marL="0" indent="0" algn="just" fontAlgn="t">
              <a:buNone/>
            </a:pPr>
            <a:endParaRPr lang="es-CO" dirty="0"/>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328" y="644352"/>
            <a:ext cx="894708" cy="84430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graphicFrame>
        <p:nvGraphicFramePr>
          <p:cNvPr id="5" name="4 Diagrama"/>
          <p:cNvGraphicFramePr/>
          <p:nvPr>
            <p:extLst>
              <p:ext uri="{D42A27DB-BD31-4B8C-83A1-F6EECF244321}">
                <p14:modId xmlns:p14="http://schemas.microsoft.com/office/powerpoint/2010/main" val="486870279"/>
              </p:ext>
            </p:extLst>
          </p:nvPr>
        </p:nvGraphicFramePr>
        <p:xfrm>
          <a:off x="683568" y="1465437"/>
          <a:ext cx="7642002"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7" name="6 Conector recto"/>
          <p:cNvCxnSpPr/>
          <p:nvPr/>
        </p:nvCxnSpPr>
        <p:spPr>
          <a:xfrm>
            <a:off x="395536" y="1066503"/>
            <a:ext cx="0" cy="2434505"/>
          </a:xfrm>
          <a:prstGeom prst="line">
            <a:avLst/>
          </a:prstGeom>
        </p:spPr>
        <p:style>
          <a:lnRef idx="3">
            <a:schemeClr val="accent1"/>
          </a:lnRef>
          <a:fillRef idx="0">
            <a:schemeClr val="accent1"/>
          </a:fillRef>
          <a:effectRef idx="2">
            <a:schemeClr val="accent1"/>
          </a:effectRef>
          <a:fontRef idx="minor">
            <a:schemeClr val="tx1"/>
          </a:fontRef>
        </p:style>
      </p:cxnSp>
      <p:cxnSp>
        <p:nvCxnSpPr>
          <p:cNvPr id="10" name="9 Conector recto de flecha"/>
          <p:cNvCxnSpPr/>
          <p:nvPr/>
        </p:nvCxnSpPr>
        <p:spPr>
          <a:xfrm>
            <a:off x="395536" y="3501008"/>
            <a:ext cx="576064"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pic>
        <p:nvPicPr>
          <p:cNvPr id="8" name="Picture 2" descr="C:\Users\1032440840\AppData\Local\Microsoft\Windows\Temporary Internet Files\Content.Outlook\R6W6FJ6I\logo_VRT-UR_2013-14_Vinotinto.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36296" y="5370362"/>
            <a:ext cx="905659" cy="706369"/>
          </a:xfrm>
          <a:prstGeom prst="rect">
            <a:avLst/>
          </a:prstGeom>
          <a:noFill/>
          <a:extLst>
            <a:ext uri="{909E8E84-426E-40dd-AFC4-6F175D3DCCD1}">
              <a14:hiddenFill xmlns:a14="http://schemas.microsoft.com/office/drawing/2010/main">
                <a:solidFill>
                  <a:srgbClr val="FFFFFF"/>
                </a:solidFill>
              </a14:hiddenFill>
            </a:ext>
          </a:extLst>
        </p:spPr>
      </p:pic>
      <p:sp>
        <p:nvSpPr>
          <p:cNvPr id="9" name="8 CuadroTexto"/>
          <p:cNvSpPr txBox="1"/>
          <p:nvPr/>
        </p:nvSpPr>
        <p:spPr>
          <a:xfrm>
            <a:off x="755576" y="6251772"/>
            <a:ext cx="3456384" cy="307777"/>
          </a:xfrm>
          <a:prstGeom prst="rect">
            <a:avLst/>
          </a:prstGeom>
          <a:noFill/>
        </p:spPr>
        <p:txBody>
          <a:bodyPr wrap="square" rtlCol="0">
            <a:spAutoFit/>
          </a:bodyPr>
          <a:lstStyle/>
          <a:p>
            <a:r>
              <a:rPr lang="es-CO" sz="1400" dirty="0" err="1" smtClean="0"/>
              <a:t>Source</a:t>
            </a:r>
            <a:r>
              <a:rPr lang="es-CO" sz="1400" dirty="0"/>
              <a:t>: http://alianzapacifico.net/</a:t>
            </a:r>
            <a:endParaRPr lang="en-US" sz="1400" dirty="0"/>
          </a:p>
        </p:txBody>
      </p:sp>
    </p:spTree>
    <p:extLst>
      <p:ext uri="{BB962C8B-B14F-4D97-AF65-F5344CB8AC3E}">
        <p14:creationId xmlns:p14="http://schemas.microsoft.com/office/powerpoint/2010/main" val="169496768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2727562654"/>
              </p:ext>
            </p:extLst>
          </p:nvPr>
        </p:nvGraphicFramePr>
        <p:xfrm>
          <a:off x="467544" y="998234"/>
          <a:ext cx="7992888" cy="45910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7 CuadroTexto"/>
          <p:cNvSpPr txBox="1"/>
          <p:nvPr/>
        </p:nvSpPr>
        <p:spPr>
          <a:xfrm>
            <a:off x="2483768" y="4747395"/>
            <a:ext cx="4608512" cy="523220"/>
          </a:xfrm>
          <a:prstGeom prst="rect">
            <a:avLst/>
          </a:prstGeom>
          <a:noFill/>
        </p:spPr>
        <p:txBody>
          <a:bodyPr wrap="square" rtlCol="0">
            <a:spAutoFit/>
          </a:bodyPr>
          <a:lstStyle/>
          <a:p>
            <a:r>
              <a:rPr lang="en-US" sz="2800" b="1" dirty="0" smtClean="0"/>
              <a:t>FREE TRADE AREA</a:t>
            </a:r>
            <a:endParaRPr lang="en-US" sz="2800" b="1" dirty="0"/>
          </a:p>
        </p:txBody>
      </p:sp>
      <p:pic>
        <p:nvPicPr>
          <p:cNvPr id="4" name="Picture 2" descr="C:\Users\1032440840\AppData\Local\Microsoft\Windows\Temporary Internet Files\Content.Outlook\R6W6FJ6I\logo_VRT-UR_2013-14_Vinotinto.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40352" y="5589240"/>
            <a:ext cx="905659" cy="706369"/>
          </a:xfrm>
          <a:prstGeom prst="rect">
            <a:avLst/>
          </a:prstGeom>
          <a:noFill/>
          <a:extLst>
            <a:ext uri="{909E8E84-426E-40dd-AFC4-6F175D3DCCD1}">
              <a14:hiddenFill xmlns:a14="http://schemas.microsoft.com/office/drawing/2010/main">
                <a:solidFill>
                  <a:srgbClr val="FFFFFF"/>
                </a:solidFill>
              </a14:hiddenFill>
            </a:ext>
          </a:extLst>
        </p:spPr>
      </p:pic>
      <p:sp>
        <p:nvSpPr>
          <p:cNvPr id="6" name="5 CuadroTexto"/>
          <p:cNvSpPr txBox="1"/>
          <p:nvPr/>
        </p:nvSpPr>
        <p:spPr>
          <a:xfrm>
            <a:off x="755576" y="6251773"/>
            <a:ext cx="3456384" cy="307777"/>
          </a:xfrm>
          <a:prstGeom prst="rect">
            <a:avLst/>
          </a:prstGeom>
          <a:noFill/>
        </p:spPr>
        <p:txBody>
          <a:bodyPr wrap="square" rtlCol="0">
            <a:spAutoFit/>
          </a:bodyPr>
          <a:lstStyle/>
          <a:p>
            <a:r>
              <a:rPr lang="es-CO" sz="1400" dirty="0" err="1" smtClean="0"/>
              <a:t>Source</a:t>
            </a:r>
            <a:r>
              <a:rPr lang="es-CO" sz="1400" dirty="0"/>
              <a:t>: http://alianzapacifico.net/</a:t>
            </a:r>
            <a:endParaRPr lang="en-US" sz="1400" dirty="0"/>
          </a:p>
        </p:txBody>
      </p:sp>
    </p:spTree>
    <p:extLst>
      <p:ext uri="{BB962C8B-B14F-4D97-AF65-F5344CB8AC3E}">
        <p14:creationId xmlns:p14="http://schemas.microsoft.com/office/powerpoint/2010/main" val="38431210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1520" y="188640"/>
            <a:ext cx="8640960" cy="1080120"/>
          </a:xfrm>
          <a:ln w="38100">
            <a:solidFill>
              <a:srgbClr val="FFFF00"/>
            </a:solidFill>
          </a:ln>
        </p:spPr>
        <p:style>
          <a:lnRef idx="2">
            <a:schemeClr val="accent1"/>
          </a:lnRef>
          <a:fillRef idx="1">
            <a:schemeClr val="lt1"/>
          </a:fillRef>
          <a:effectRef idx="0">
            <a:schemeClr val="accent1"/>
          </a:effectRef>
          <a:fontRef idx="minor">
            <a:schemeClr val="dk1"/>
          </a:fontRef>
        </p:style>
        <p:txBody>
          <a:bodyPr>
            <a:normAutofit fontScale="90000"/>
          </a:bodyPr>
          <a:lstStyle/>
          <a:p>
            <a:r>
              <a:rPr lang="es-CO" sz="4800" dirty="0" smtClean="0"/>
              <a:t>Cooperation </a:t>
            </a:r>
            <a:r>
              <a:rPr lang="en-US" sz="4800" dirty="0" smtClean="0"/>
              <a:t>opportunities, paper of the Universities </a:t>
            </a:r>
            <a:endParaRPr lang="en-US" sz="4800" dirty="0"/>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548" y="5675346"/>
            <a:ext cx="894708" cy="844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7" name="6 Diagrama"/>
          <p:cNvGraphicFramePr/>
          <p:nvPr>
            <p:extLst>
              <p:ext uri="{D42A27DB-BD31-4B8C-83A1-F6EECF244321}">
                <p14:modId xmlns:p14="http://schemas.microsoft.com/office/powerpoint/2010/main" val="3017558855"/>
              </p:ext>
            </p:extLst>
          </p:nvPr>
        </p:nvGraphicFramePr>
        <p:xfrm>
          <a:off x="899592" y="1412776"/>
          <a:ext cx="7200800" cy="41764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0" name="9 Conector recto"/>
          <p:cNvCxnSpPr/>
          <p:nvPr/>
        </p:nvCxnSpPr>
        <p:spPr>
          <a:xfrm>
            <a:off x="323528" y="1052736"/>
            <a:ext cx="0" cy="2304256"/>
          </a:xfrm>
          <a:prstGeom prst="line">
            <a:avLst/>
          </a:prstGeom>
        </p:spPr>
        <p:style>
          <a:lnRef idx="3">
            <a:schemeClr val="accent1"/>
          </a:lnRef>
          <a:fillRef idx="0">
            <a:schemeClr val="accent1"/>
          </a:fillRef>
          <a:effectRef idx="2">
            <a:schemeClr val="accent1"/>
          </a:effectRef>
          <a:fontRef idx="minor">
            <a:schemeClr val="tx1"/>
          </a:fontRef>
        </p:style>
      </p:cxnSp>
      <p:cxnSp>
        <p:nvCxnSpPr>
          <p:cNvPr id="12" name="11 Conector recto de flecha"/>
          <p:cNvCxnSpPr/>
          <p:nvPr/>
        </p:nvCxnSpPr>
        <p:spPr>
          <a:xfrm>
            <a:off x="323528" y="3356992"/>
            <a:ext cx="360040"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pic>
        <p:nvPicPr>
          <p:cNvPr id="8" name="Picture 2" descr="C:\Users\1032440840\AppData\Local\Microsoft\Windows\Temporary Internet Files\Content.Outlook\R6W6FJ6I\logo_VRT-UR_2013-14_Vinotinto.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84368" y="5420050"/>
            <a:ext cx="905659" cy="706369"/>
          </a:xfrm>
          <a:prstGeom prst="rect">
            <a:avLst/>
          </a:prstGeom>
          <a:noFill/>
          <a:extLst>
            <a:ext uri="{909E8E84-426E-40dd-AFC4-6F175D3DCCD1}">
              <a14:hiddenFill xmlns:a14="http://schemas.microsoft.com/office/drawing/2010/main">
                <a:solidFill>
                  <a:srgbClr val="FFFFFF"/>
                </a:solidFill>
              </a14:hiddenFill>
            </a:ext>
          </a:extLst>
        </p:spPr>
      </p:pic>
      <p:sp>
        <p:nvSpPr>
          <p:cNvPr id="9" name="8 CuadroTexto"/>
          <p:cNvSpPr txBox="1"/>
          <p:nvPr/>
        </p:nvSpPr>
        <p:spPr>
          <a:xfrm>
            <a:off x="1475656" y="6251773"/>
            <a:ext cx="3456384" cy="307777"/>
          </a:xfrm>
          <a:prstGeom prst="rect">
            <a:avLst/>
          </a:prstGeom>
          <a:noFill/>
        </p:spPr>
        <p:txBody>
          <a:bodyPr wrap="square" rtlCol="0">
            <a:spAutoFit/>
          </a:bodyPr>
          <a:lstStyle/>
          <a:p>
            <a:r>
              <a:rPr lang="es-CO" sz="1400" dirty="0" err="1" smtClean="0"/>
              <a:t>Source</a:t>
            </a:r>
            <a:r>
              <a:rPr lang="es-CO" sz="1400" dirty="0"/>
              <a:t>: http://alianzapacifico.net/</a:t>
            </a:r>
            <a:endParaRPr lang="en-US" sz="1400" dirty="0"/>
          </a:p>
        </p:txBody>
      </p:sp>
    </p:spTree>
    <p:extLst>
      <p:ext uri="{BB962C8B-B14F-4D97-AF65-F5344CB8AC3E}">
        <p14:creationId xmlns:p14="http://schemas.microsoft.com/office/powerpoint/2010/main" val="349287400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200895" y="2348880"/>
            <a:ext cx="4569792" cy="1545503"/>
          </a:xfrm>
          <a:noFill/>
          <a:ln>
            <a:solidFill>
              <a:srgbClr val="92D050"/>
            </a:solidFill>
          </a:ln>
        </p:spPr>
        <p:style>
          <a:lnRef idx="2">
            <a:schemeClr val="accent1"/>
          </a:lnRef>
          <a:fillRef idx="1">
            <a:schemeClr val="lt1"/>
          </a:fillRef>
          <a:effectRef idx="0">
            <a:schemeClr val="accent1"/>
          </a:effectRef>
          <a:fontRef idx="minor">
            <a:schemeClr val="dk1"/>
          </a:fontRef>
        </p:style>
        <p:txBody>
          <a:bodyPr>
            <a:normAutofit/>
          </a:bodyPr>
          <a:lstStyle/>
          <a:p>
            <a:pPr algn="ctr"/>
            <a:r>
              <a:rPr lang="en-US" dirty="0" smtClean="0">
                <a:effectLst>
                  <a:outerShdw blurRad="38100" dist="38100" dir="2700000" algn="tl">
                    <a:srgbClr val="000000">
                      <a:alpha val="43137"/>
                    </a:srgbClr>
                  </a:outerShdw>
                </a:effectLst>
              </a:rPr>
              <a:t>Education </a:t>
            </a:r>
            <a:r>
              <a:rPr lang="en-US" dirty="0">
                <a:effectLst>
                  <a:outerShdw blurRad="38100" dist="38100" dir="2700000" algn="tl">
                    <a:srgbClr val="000000">
                      <a:alpha val="43137"/>
                    </a:srgbClr>
                  </a:outerShdw>
                </a:effectLst>
              </a:rPr>
              <a:t>in the Pacific </a:t>
            </a:r>
            <a:r>
              <a:rPr lang="en-US" dirty="0" smtClean="0">
                <a:effectLst>
                  <a:outerShdw blurRad="38100" dist="38100" dir="2700000" algn="tl">
                    <a:srgbClr val="000000">
                      <a:alpha val="43137"/>
                    </a:srgbClr>
                  </a:outerShdw>
                </a:effectLst>
              </a:rPr>
              <a:t>Alliance</a:t>
            </a:r>
            <a:endParaRPr lang="en-US" dirty="0">
              <a:effectLst>
                <a:outerShdw blurRad="38100" dist="38100" dir="2700000" algn="tl">
                  <a:srgbClr val="000000">
                    <a:alpha val="43137"/>
                  </a:srgbClr>
                </a:outerShdw>
              </a:effectLst>
            </a:endParaRPr>
          </a:p>
        </p:txBody>
      </p:sp>
      <p:sp>
        <p:nvSpPr>
          <p:cNvPr id="10" name="9 Forma"/>
          <p:cNvSpPr/>
          <p:nvPr/>
        </p:nvSpPr>
        <p:spPr>
          <a:xfrm rot="443005" flipV="1">
            <a:off x="1383846" y="4602858"/>
            <a:ext cx="1517600" cy="910417"/>
          </a:xfrm>
          <a:prstGeom prst="swooshArrow">
            <a:avLst>
              <a:gd name="adj1" fmla="val 16310"/>
              <a:gd name="adj2" fmla="val 31370"/>
            </a:avLst>
          </a:prstGeom>
          <a:solidFill>
            <a:srgbClr val="00FF00"/>
          </a:solidFill>
        </p:spPr>
        <p:style>
          <a:lnRef idx="0">
            <a:schemeClr val="accent2"/>
          </a:lnRef>
          <a:fillRef idx="3">
            <a:schemeClr val="accent2"/>
          </a:fillRef>
          <a:effectRef idx="3">
            <a:schemeClr val="accent2"/>
          </a:effectRef>
          <a:fontRef idx="minor">
            <a:schemeClr val="lt1"/>
          </a:fontRef>
        </p:style>
      </p:sp>
      <p:sp>
        <p:nvSpPr>
          <p:cNvPr id="11" name="10 Forma"/>
          <p:cNvSpPr/>
          <p:nvPr/>
        </p:nvSpPr>
        <p:spPr>
          <a:xfrm rot="10800000" flipV="1">
            <a:off x="5982568" y="839620"/>
            <a:ext cx="1517600" cy="910417"/>
          </a:xfrm>
          <a:prstGeom prst="swooshArrow">
            <a:avLst>
              <a:gd name="adj1" fmla="val 16310"/>
              <a:gd name="adj2" fmla="val 31370"/>
            </a:avLst>
          </a:prstGeom>
          <a:solidFill>
            <a:srgbClr val="FFFF00"/>
          </a:solidFill>
        </p:spPr>
        <p:style>
          <a:lnRef idx="0">
            <a:schemeClr val="accent2"/>
          </a:lnRef>
          <a:fillRef idx="3">
            <a:schemeClr val="accent2"/>
          </a:fillRef>
          <a:effectRef idx="3">
            <a:schemeClr val="accent2"/>
          </a:effectRef>
          <a:fontRef idx="minor">
            <a:schemeClr val="lt1"/>
          </a:fontRef>
        </p:style>
      </p:sp>
      <p:pic>
        <p:nvPicPr>
          <p:cNvPr id="1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5755198"/>
            <a:ext cx="894708" cy="844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12 Forma"/>
          <p:cNvSpPr/>
          <p:nvPr/>
        </p:nvSpPr>
        <p:spPr>
          <a:xfrm rot="18230820" flipV="1">
            <a:off x="6189464" y="4602858"/>
            <a:ext cx="1517600" cy="910417"/>
          </a:xfrm>
          <a:prstGeom prst="swooshArrow">
            <a:avLst>
              <a:gd name="adj1" fmla="val 16310"/>
              <a:gd name="adj2" fmla="val 31370"/>
            </a:avLst>
          </a:prstGeom>
          <a:solidFill>
            <a:srgbClr val="FF0066"/>
          </a:solidFill>
        </p:spPr>
        <p:style>
          <a:lnRef idx="0">
            <a:schemeClr val="accent2"/>
          </a:lnRef>
          <a:fillRef idx="3">
            <a:schemeClr val="accent2"/>
          </a:fillRef>
          <a:effectRef idx="3">
            <a:schemeClr val="accent2"/>
          </a:effectRef>
          <a:fontRef idx="minor">
            <a:schemeClr val="lt1"/>
          </a:fontRef>
        </p:style>
      </p:sp>
      <p:sp>
        <p:nvSpPr>
          <p:cNvPr id="14" name="13 Forma"/>
          <p:cNvSpPr/>
          <p:nvPr/>
        </p:nvSpPr>
        <p:spPr>
          <a:xfrm rot="7415085" flipV="1">
            <a:off x="1619672" y="843041"/>
            <a:ext cx="1517600" cy="910417"/>
          </a:xfrm>
          <a:prstGeom prst="swooshArrow">
            <a:avLst>
              <a:gd name="adj1" fmla="val 16310"/>
              <a:gd name="adj2" fmla="val 31370"/>
            </a:avLst>
          </a:prstGeom>
          <a:solidFill>
            <a:srgbClr val="00FFFF"/>
          </a:solidFill>
        </p:spPr>
        <p:style>
          <a:lnRef idx="0">
            <a:schemeClr val="accent2"/>
          </a:lnRef>
          <a:fillRef idx="3">
            <a:schemeClr val="accent2"/>
          </a:fillRef>
          <a:effectRef idx="3">
            <a:schemeClr val="accent2"/>
          </a:effectRef>
          <a:fontRef idx="minor">
            <a:schemeClr val="lt1"/>
          </a:fontRef>
        </p:style>
      </p:sp>
      <p:pic>
        <p:nvPicPr>
          <p:cNvPr id="19" name="Picture 4" descr="http://2.bp.blogspot.com/-DppteSBSNH8/T_MKD1vGg5I/AAAAAAAAOgA/4Wg-hiaw-n0/s1600/mapa+m%C3%A9xic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3211" y="300259"/>
            <a:ext cx="1793923" cy="179392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http://www.mashreghnews.ir/files/fa/news/1393/3/17/603152_84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8264" y="2058179"/>
            <a:ext cx="1872208" cy="187220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http://www.steinsinperu.com/uploads/1/8/8/9/18894889/269657179_ori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2399" y="4293096"/>
            <a:ext cx="1727607" cy="172760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http://2.bp.blogspot.com/--dWe7cFU0fA/Ti-eTQoxiGI/AAAAAAAAEIQ/ewRY0ACC8AA/s640/Globo+Terr%25C3%25A1queo%253B+Chil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7687" y="2094183"/>
            <a:ext cx="1800200" cy="18002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1032440840\AppData\Local\Microsoft\Windows\Temporary Internet Files\Content.Outlook\R6W6FJ6I\logo_VRT-UR_2013-14_Vinotinto.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58258" y="5360701"/>
            <a:ext cx="905659" cy="706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538262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8231" y="1427917"/>
            <a:ext cx="3036193" cy="300139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cxnSp>
        <p:nvCxnSpPr>
          <p:cNvPr id="5" name="4 Conector recto"/>
          <p:cNvCxnSpPr/>
          <p:nvPr/>
        </p:nvCxnSpPr>
        <p:spPr>
          <a:xfrm flipH="1" flipV="1">
            <a:off x="2740199" y="1893966"/>
            <a:ext cx="288032" cy="288032"/>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6 Conector recto"/>
          <p:cNvCxnSpPr/>
          <p:nvPr/>
        </p:nvCxnSpPr>
        <p:spPr>
          <a:xfrm flipH="1">
            <a:off x="1691680" y="1907549"/>
            <a:ext cx="104411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8 Conector recto"/>
          <p:cNvCxnSpPr/>
          <p:nvPr/>
        </p:nvCxnSpPr>
        <p:spPr>
          <a:xfrm flipV="1">
            <a:off x="6337670" y="1834065"/>
            <a:ext cx="216024" cy="288032"/>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10 Conector recto"/>
          <p:cNvCxnSpPr/>
          <p:nvPr/>
        </p:nvCxnSpPr>
        <p:spPr>
          <a:xfrm>
            <a:off x="6551964" y="1844824"/>
            <a:ext cx="10081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12 Conector recto"/>
          <p:cNvCxnSpPr/>
          <p:nvPr/>
        </p:nvCxnSpPr>
        <p:spPr>
          <a:xfrm flipH="1">
            <a:off x="1547664" y="3070534"/>
            <a:ext cx="122413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14 Conector recto"/>
          <p:cNvCxnSpPr/>
          <p:nvPr/>
        </p:nvCxnSpPr>
        <p:spPr>
          <a:xfrm>
            <a:off x="6551964" y="3034283"/>
            <a:ext cx="10081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16 Conector recto"/>
          <p:cNvCxnSpPr/>
          <p:nvPr/>
        </p:nvCxnSpPr>
        <p:spPr>
          <a:xfrm flipH="1">
            <a:off x="2606899" y="4342632"/>
            <a:ext cx="288032" cy="216024"/>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18 Conector recto"/>
          <p:cNvCxnSpPr/>
          <p:nvPr/>
        </p:nvCxnSpPr>
        <p:spPr>
          <a:xfrm flipH="1">
            <a:off x="1568910" y="4558656"/>
            <a:ext cx="103798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20 Conector recto"/>
          <p:cNvCxnSpPr/>
          <p:nvPr/>
        </p:nvCxnSpPr>
        <p:spPr>
          <a:xfrm>
            <a:off x="6337670" y="4077072"/>
            <a:ext cx="278160" cy="255267"/>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23 Conector recto"/>
          <p:cNvCxnSpPr/>
          <p:nvPr/>
        </p:nvCxnSpPr>
        <p:spPr>
          <a:xfrm>
            <a:off x="6598096" y="4332339"/>
            <a:ext cx="915849" cy="0"/>
          </a:xfrm>
          <a:prstGeom prst="line">
            <a:avLst/>
          </a:prstGeom>
        </p:spPr>
        <p:style>
          <a:lnRef idx="1">
            <a:schemeClr val="accent1"/>
          </a:lnRef>
          <a:fillRef idx="0">
            <a:schemeClr val="accent1"/>
          </a:fillRef>
          <a:effectRef idx="0">
            <a:schemeClr val="accent1"/>
          </a:effectRef>
          <a:fontRef idx="minor">
            <a:schemeClr val="tx1"/>
          </a:fontRef>
        </p:style>
      </p:cxnSp>
      <p:sp>
        <p:nvSpPr>
          <p:cNvPr id="25" name="24 CuadroTexto"/>
          <p:cNvSpPr txBox="1"/>
          <p:nvPr/>
        </p:nvSpPr>
        <p:spPr>
          <a:xfrm>
            <a:off x="487699" y="1624138"/>
            <a:ext cx="1080120"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CO" sz="1400" dirty="0" smtClean="0"/>
              <a:t>Australia 21/500</a:t>
            </a:r>
            <a:endParaRPr lang="en-US" sz="1400" dirty="0"/>
          </a:p>
        </p:txBody>
      </p:sp>
      <p:sp>
        <p:nvSpPr>
          <p:cNvPr id="30" name="29 CuadroTexto"/>
          <p:cNvSpPr txBox="1"/>
          <p:nvPr/>
        </p:nvSpPr>
        <p:spPr>
          <a:xfrm>
            <a:off x="487699" y="4189034"/>
            <a:ext cx="1008112"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CO" sz="1400" dirty="0" err="1" smtClean="0"/>
              <a:t>Korea</a:t>
            </a:r>
            <a:endParaRPr lang="es-CO" sz="1400" dirty="0" smtClean="0"/>
          </a:p>
          <a:p>
            <a:r>
              <a:rPr lang="es-CO" sz="1400" dirty="0" smtClean="0"/>
              <a:t>10/500</a:t>
            </a:r>
            <a:endParaRPr lang="en-US" sz="1400" dirty="0"/>
          </a:p>
        </p:txBody>
      </p:sp>
      <p:sp>
        <p:nvSpPr>
          <p:cNvPr id="31" name="30 CuadroTexto"/>
          <p:cNvSpPr txBox="1"/>
          <p:nvPr/>
        </p:nvSpPr>
        <p:spPr>
          <a:xfrm>
            <a:off x="7718970" y="4189034"/>
            <a:ext cx="1080120"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CO" sz="1400" dirty="0" err="1" smtClean="0"/>
              <a:t>Singapore</a:t>
            </a:r>
            <a:r>
              <a:rPr lang="es-CO" sz="1400" dirty="0" smtClean="0"/>
              <a:t> </a:t>
            </a:r>
          </a:p>
          <a:p>
            <a:r>
              <a:rPr lang="es-CO" sz="1400" dirty="0" smtClean="0"/>
              <a:t>2/500</a:t>
            </a:r>
            <a:endParaRPr lang="en-US" sz="1400" dirty="0"/>
          </a:p>
        </p:txBody>
      </p:sp>
      <p:sp>
        <p:nvSpPr>
          <p:cNvPr id="32" name="31 CuadroTexto"/>
          <p:cNvSpPr txBox="1"/>
          <p:nvPr/>
        </p:nvSpPr>
        <p:spPr>
          <a:xfrm>
            <a:off x="487699" y="2796348"/>
            <a:ext cx="1008112"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CO" sz="1400" dirty="0" smtClean="0"/>
              <a:t>China</a:t>
            </a:r>
          </a:p>
          <a:p>
            <a:r>
              <a:rPr lang="es-CO" sz="1400" dirty="0" smtClean="0"/>
              <a:t>32/500</a:t>
            </a:r>
            <a:endParaRPr lang="en-US" sz="1400" dirty="0"/>
          </a:p>
        </p:txBody>
      </p:sp>
      <p:sp>
        <p:nvSpPr>
          <p:cNvPr id="33" name="32 CuadroTexto"/>
          <p:cNvSpPr txBox="1"/>
          <p:nvPr/>
        </p:nvSpPr>
        <p:spPr>
          <a:xfrm>
            <a:off x="7718970" y="2796348"/>
            <a:ext cx="1080120"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CO" sz="1400" dirty="0" err="1" smtClean="0"/>
              <a:t>Japan</a:t>
            </a:r>
            <a:endParaRPr lang="es-CO" sz="1400" dirty="0" smtClean="0"/>
          </a:p>
          <a:p>
            <a:r>
              <a:rPr lang="es-CO" sz="1400" dirty="0" smtClean="0"/>
              <a:t>19/500</a:t>
            </a:r>
            <a:endParaRPr lang="en-US" sz="1400" dirty="0"/>
          </a:p>
        </p:txBody>
      </p:sp>
      <p:sp>
        <p:nvSpPr>
          <p:cNvPr id="34" name="33 CuadroTexto"/>
          <p:cNvSpPr txBox="1"/>
          <p:nvPr/>
        </p:nvSpPr>
        <p:spPr>
          <a:xfrm>
            <a:off x="7718970" y="1663666"/>
            <a:ext cx="1080120" cy="523220"/>
          </a:xfrm>
          <a:prstGeom prst="rect">
            <a:avLst/>
          </a:prstGeom>
          <a:ln w="38100">
            <a:solidFill>
              <a:srgbClr val="FFFF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s-CO" sz="1400" dirty="0" err="1" smtClean="0"/>
              <a:t>Canada</a:t>
            </a:r>
            <a:endParaRPr lang="es-CO" sz="1400" dirty="0" smtClean="0"/>
          </a:p>
          <a:p>
            <a:r>
              <a:rPr lang="es-CO" sz="1400" dirty="0" smtClean="0"/>
              <a:t>20/500</a:t>
            </a:r>
            <a:endParaRPr lang="en-US" sz="1400" dirty="0"/>
          </a:p>
        </p:txBody>
      </p:sp>
      <p:sp>
        <p:nvSpPr>
          <p:cNvPr id="20" name="19 CuadroTexto"/>
          <p:cNvSpPr txBox="1"/>
          <p:nvPr/>
        </p:nvSpPr>
        <p:spPr>
          <a:xfrm>
            <a:off x="3419872" y="5138384"/>
            <a:ext cx="1008112" cy="523220"/>
          </a:xfrm>
          <a:prstGeom prst="rect">
            <a:avLst/>
          </a:prstGeom>
          <a:ln>
            <a:solidFill>
              <a:srgbClr val="00FFFF"/>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s-CO" sz="1400" dirty="0" err="1" smtClean="0"/>
              <a:t>Peru</a:t>
            </a:r>
            <a:endParaRPr lang="es-CO" sz="1400" dirty="0" smtClean="0"/>
          </a:p>
          <a:p>
            <a:r>
              <a:rPr lang="es-CO" sz="1400" dirty="0" smtClean="0"/>
              <a:t>0/500</a:t>
            </a:r>
            <a:endParaRPr lang="en-US" sz="1400" dirty="0"/>
          </a:p>
        </p:txBody>
      </p:sp>
      <p:sp>
        <p:nvSpPr>
          <p:cNvPr id="22" name="21 CuadroTexto"/>
          <p:cNvSpPr txBox="1"/>
          <p:nvPr/>
        </p:nvSpPr>
        <p:spPr>
          <a:xfrm>
            <a:off x="4788024" y="5128985"/>
            <a:ext cx="1008112" cy="523220"/>
          </a:xfrm>
          <a:prstGeom prst="rect">
            <a:avLst/>
          </a:prstGeom>
          <a:ln>
            <a:solidFill>
              <a:srgbClr val="00FFFF"/>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s-CO" sz="1400" dirty="0" err="1" smtClean="0"/>
              <a:t>Mexico</a:t>
            </a:r>
            <a:endParaRPr lang="es-CO" sz="1400" dirty="0" smtClean="0"/>
          </a:p>
          <a:p>
            <a:r>
              <a:rPr lang="es-CO" sz="1400" dirty="0" smtClean="0"/>
              <a:t>2/500</a:t>
            </a:r>
            <a:endParaRPr lang="en-US" sz="1400" dirty="0"/>
          </a:p>
        </p:txBody>
      </p:sp>
      <p:sp>
        <p:nvSpPr>
          <p:cNvPr id="23" name="22 CuadroTexto"/>
          <p:cNvSpPr txBox="1"/>
          <p:nvPr/>
        </p:nvSpPr>
        <p:spPr>
          <a:xfrm>
            <a:off x="6111774" y="5128985"/>
            <a:ext cx="1008112" cy="523220"/>
          </a:xfrm>
          <a:prstGeom prst="rect">
            <a:avLst/>
          </a:prstGeom>
          <a:ln>
            <a:solidFill>
              <a:srgbClr val="00FFFF"/>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s-CO" sz="1400" dirty="0" smtClean="0"/>
              <a:t>Colombia</a:t>
            </a:r>
          </a:p>
          <a:p>
            <a:r>
              <a:rPr lang="es-CO" sz="1400" dirty="0" smtClean="0"/>
              <a:t>0/500</a:t>
            </a:r>
            <a:endParaRPr lang="en-US" sz="1400" dirty="0"/>
          </a:p>
        </p:txBody>
      </p:sp>
      <p:sp>
        <p:nvSpPr>
          <p:cNvPr id="26" name="25 CuadroTexto"/>
          <p:cNvSpPr txBox="1"/>
          <p:nvPr/>
        </p:nvSpPr>
        <p:spPr>
          <a:xfrm>
            <a:off x="2065884" y="5143626"/>
            <a:ext cx="1008112" cy="523220"/>
          </a:xfrm>
          <a:prstGeom prst="rect">
            <a:avLst/>
          </a:prstGeom>
          <a:ln>
            <a:solidFill>
              <a:srgbClr val="00FFFF"/>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s-CO" sz="1400" dirty="0" smtClean="0"/>
              <a:t>Chile</a:t>
            </a:r>
          </a:p>
          <a:p>
            <a:r>
              <a:rPr lang="es-CO" sz="1400" dirty="0"/>
              <a:t>2</a:t>
            </a:r>
            <a:r>
              <a:rPr lang="es-CO" sz="1400" dirty="0" smtClean="0"/>
              <a:t>/500</a:t>
            </a:r>
            <a:endParaRPr lang="en-US" sz="1400" dirty="0"/>
          </a:p>
        </p:txBody>
      </p:sp>
      <p:sp>
        <p:nvSpPr>
          <p:cNvPr id="18" name="17 Cerrar llave"/>
          <p:cNvSpPr/>
          <p:nvPr/>
        </p:nvSpPr>
        <p:spPr>
          <a:xfrm rot="16200000">
            <a:off x="4441001" y="3016359"/>
            <a:ext cx="339885" cy="345345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8" name="27 Conector recto"/>
          <p:cNvCxnSpPr>
            <a:stCxn id="26" idx="3"/>
            <a:endCxn id="20" idx="1"/>
          </p:cNvCxnSpPr>
          <p:nvPr/>
        </p:nvCxnSpPr>
        <p:spPr>
          <a:xfrm flipV="1">
            <a:off x="3073996" y="5399994"/>
            <a:ext cx="345876" cy="5242"/>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40 Conector recto"/>
          <p:cNvCxnSpPr>
            <a:stCxn id="20" idx="3"/>
          </p:cNvCxnSpPr>
          <p:nvPr/>
        </p:nvCxnSpPr>
        <p:spPr>
          <a:xfrm>
            <a:off x="4427984" y="5399994"/>
            <a:ext cx="3600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42 Conector recto"/>
          <p:cNvCxnSpPr>
            <a:stCxn id="22" idx="3"/>
            <a:endCxn id="23" idx="1"/>
          </p:cNvCxnSpPr>
          <p:nvPr/>
        </p:nvCxnSpPr>
        <p:spPr>
          <a:xfrm>
            <a:off x="5796136" y="5390595"/>
            <a:ext cx="315638" cy="0"/>
          </a:xfrm>
          <a:prstGeom prst="line">
            <a:avLst/>
          </a:prstGeom>
        </p:spPr>
        <p:style>
          <a:lnRef idx="1">
            <a:schemeClr val="accent1"/>
          </a:lnRef>
          <a:fillRef idx="0">
            <a:schemeClr val="accent1"/>
          </a:fillRef>
          <a:effectRef idx="0">
            <a:schemeClr val="accent1"/>
          </a:effectRef>
          <a:fontRef idx="minor">
            <a:schemeClr val="tx1"/>
          </a:fontRef>
        </p:style>
      </p:cxnSp>
      <p:sp>
        <p:nvSpPr>
          <p:cNvPr id="44" name="43 CuadroTexto"/>
          <p:cNvSpPr txBox="1"/>
          <p:nvPr/>
        </p:nvSpPr>
        <p:spPr>
          <a:xfrm>
            <a:off x="1838763" y="550010"/>
            <a:ext cx="5544360" cy="40011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000" b="1" dirty="0" smtClean="0"/>
              <a:t>Best universities according to Shanghai Ranking</a:t>
            </a:r>
            <a:endParaRPr lang="en-US" sz="2000" b="1" dirty="0"/>
          </a:p>
        </p:txBody>
      </p:sp>
      <p:pic>
        <p:nvPicPr>
          <p:cNvPr id="29" name="Picture 2" descr="C:\Users\1032440840\AppData\Local\Microsoft\Windows\Temporary Internet Files\Content.Outlook\R6W6FJ6I\logo_VRT-UR_2013-14_Vinotint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06200" y="5405236"/>
            <a:ext cx="905659" cy="70636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5758420"/>
            <a:ext cx="802704" cy="757481"/>
          </a:xfrm>
          <a:prstGeom prst="round2DiagRect">
            <a:avLst>
              <a:gd name="adj1" fmla="val 16667"/>
              <a:gd name="adj2" fmla="val 11282"/>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6" name="35 CuadroTexto"/>
          <p:cNvSpPr txBox="1"/>
          <p:nvPr/>
        </p:nvSpPr>
        <p:spPr>
          <a:xfrm>
            <a:off x="1475656" y="6251773"/>
            <a:ext cx="6783374" cy="276999"/>
          </a:xfrm>
          <a:prstGeom prst="rect">
            <a:avLst/>
          </a:prstGeom>
          <a:noFill/>
        </p:spPr>
        <p:txBody>
          <a:bodyPr wrap="square" rtlCol="0">
            <a:spAutoFit/>
          </a:bodyPr>
          <a:lstStyle/>
          <a:p>
            <a:r>
              <a:rPr lang="es-CO" sz="1200" dirty="0" err="1" smtClean="0"/>
              <a:t>Source</a:t>
            </a:r>
            <a:r>
              <a:rPr lang="es-CO" sz="1200" dirty="0"/>
              <a:t>: </a:t>
            </a:r>
            <a:r>
              <a:rPr lang="es-CO" sz="1200" dirty="0" smtClean="0"/>
              <a:t>Observatorio de Internacionalización de la Educación Superior – Universidad del Rosario</a:t>
            </a:r>
            <a:endParaRPr lang="en-US" sz="1200" dirty="0"/>
          </a:p>
        </p:txBody>
      </p:sp>
    </p:spTree>
    <p:extLst>
      <p:ext uri="{BB962C8B-B14F-4D97-AF65-F5344CB8AC3E}">
        <p14:creationId xmlns:p14="http://schemas.microsoft.com/office/powerpoint/2010/main" val="218665992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ivitas.gob.ar/civitas/modulos/noticias/imagenes/imgnoticia_21033.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5856" y="1590117"/>
            <a:ext cx="2690997" cy="261680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5" name="4 CuadroTexto"/>
          <p:cNvSpPr txBox="1"/>
          <p:nvPr/>
        </p:nvSpPr>
        <p:spPr>
          <a:xfrm>
            <a:off x="1249574" y="5031303"/>
            <a:ext cx="1018170" cy="523220"/>
          </a:xfrm>
          <a:prstGeom prst="rect">
            <a:avLst/>
          </a:prstGeom>
          <a:ln>
            <a:solidFill>
              <a:srgbClr val="00FFFF"/>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s-CO" sz="1400" dirty="0" smtClean="0"/>
              <a:t>Colombia</a:t>
            </a:r>
          </a:p>
          <a:p>
            <a:r>
              <a:rPr lang="es-CO" sz="1400" dirty="0" smtClean="0"/>
              <a:t>3/500</a:t>
            </a:r>
            <a:endParaRPr lang="en-US" sz="1400" dirty="0"/>
          </a:p>
        </p:txBody>
      </p:sp>
      <p:sp>
        <p:nvSpPr>
          <p:cNvPr id="6" name="5 CuadroTexto"/>
          <p:cNvSpPr txBox="1"/>
          <p:nvPr/>
        </p:nvSpPr>
        <p:spPr>
          <a:xfrm>
            <a:off x="3131840" y="5031303"/>
            <a:ext cx="1008112" cy="523220"/>
          </a:xfrm>
          <a:prstGeom prst="rect">
            <a:avLst/>
          </a:prstGeom>
          <a:ln>
            <a:solidFill>
              <a:srgbClr val="00FFFF"/>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s-CO" sz="1400" dirty="0" smtClean="0"/>
              <a:t>Chile</a:t>
            </a:r>
          </a:p>
          <a:p>
            <a:r>
              <a:rPr lang="es-CO" sz="1400" dirty="0" smtClean="0"/>
              <a:t>3/500</a:t>
            </a:r>
            <a:endParaRPr lang="en-US" sz="1400" dirty="0"/>
          </a:p>
        </p:txBody>
      </p:sp>
      <p:sp>
        <p:nvSpPr>
          <p:cNvPr id="7" name="6 CuadroTexto"/>
          <p:cNvSpPr txBox="1"/>
          <p:nvPr/>
        </p:nvSpPr>
        <p:spPr>
          <a:xfrm>
            <a:off x="5030713" y="5031303"/>
            <a:ext cx="981447" cy="523220"/>
          </a:xfrm>
          <a:prstGeom prst="rect">
            <a:avLst/>
          </a:prstGeom>
          <a:ln>
            <a:solidFill>
              <a:srgbClr val="00FFFF"/>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s-CO" sz="1400" dirty="0" err="1" smtClean="0"/>
              <a:t>Mexico</a:t>
            </a:r>
            <a:endParaRPr lang="es-CO" sz="1400" dirty="0" smtClean="0"/>
          </a:p>
          <a:p>
            <a:r>
              <a:rPr lang="es-CO" sz="1400" dirty="0" smtClean="0"/>
              <a:t>2/500</a:t>
            </a:r>
            <a:endParaRPr lang="en-US" sz="1400" dirty="0"/>
          </a:p>
        </p:txBody>
      </p:sp>
      <p:sp>
        <p:nvSpPr>
          <p:cNvPr id="8" name="7 CuadroTexto"/>
          <p:cNvSpPr txBox="1"/>
          <p:nvPr/>
        </p:nvSpPr>
        <p:spPr>
          <a:xfrm>
            <a:off x="7046515" y="5033406"/>
            <a:ext cx="981869" cy="523220"/>
          </a:xfrm>
          <a:prstGeom prst="rect">
            <a:avLst/>
          </a:prstGeom>
          <a:ln>
            <a:solidFill>
              <a:srgbClr val="00FFFF"/>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s-CO" sz="1400" dirty="0" err="1" smtClean="0"/>
              <a:t>Peru</a:t>
            </a:r>
            <a:endParaRPr lang="es-CO" sz="1400" dirty="0" smtClean="0"/>
          </a:p>
          <a:p>
            <a:r>
              <a:rPr lang="es-CO" sz="1400" dirty="0" smtClean="0"/>
              <a:t>0/500</a:t>
            </a:r>
            <a:endParaRPr lang="en-US" sz="1400" dirty="0"/>
          </a:p>
        </p:txBody>
      </p:sp>
      <p:sp>
        <p:nvSpPr>
          <p:cNvPr id="9" name="8 CuadroTexto"/>
          <p:cNvSpPr txBox="1"/>
          <p:nvPr/>
        </p:nvSpPr>
        <p:spPr>
          <a:xfrm>
            <a:off x="7046515" y="2636912"/>
            <a:ext cx="1080120" cy="523220"/>
          </a:xfrm>
          <a:prstGeom prst="rect">
            <a:avLst/>
          </a:prstGeom>
          <a:ln w="38100">
            <a:solidFill>
              <a:srgbClr val="FFFF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s-CO" sz="1400" dirty="0" err="1" smtClean="0"/>
              <a:t>Canada</a:t>
            </a:r>
            <a:endParaRPr lang="es-CO" sz="1400" dirty="0" smtClean="0"/>
          </a:p>
          <a:p>
            <a:r>
              <a:rPr lang="es-CO" sz="1400" dirty="0" smtClean="0"/>
              <a:t>20/500</a:t>
            </a:r>
            <a:endParaRPr lang="en-US" sz="1400" dirty="0"/>
          </a:p>
        </p:txBody>
      </p:sp>
      <p:sp>
        <p:nvSpPr>
          <p:cNvPr id="10" name="9 CuadroTexto"/>
          <p:cNvSpPr txBox="1"/>
          <p:nvPr/>
        </p:nvSpPr>
        <p:spPr>
          <a:xfrm>
            <a:off x="1187624" y="3646422"/>
            <a:ext cx="1080120"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CO" sz="1400" dirty="0" err="1" smtClean="0"/>
              <a:t>Korea</a:t>
            </a:r>
            <a:endParaRPr lang="es-CO" sz="1400" dirty="0" smtClean="0"/>
          </a:p>
          <a:p>
            <a:r>
              <a:rPr lang="es-CO" sz="1400" dirty="0" smtClean="0"/>
              <a:t>13/500</a:t>
            </a:r>
            <a:endParaRPr lang="en-US" sz="1400" dirty="0"/>
          </a:p>
        </p:txBody>
      </p:sp>
      <p:sp>
        <p:nvSpPr>
          <p:cNvPr id="11" name="10 CuadroTexto"/>
          <p:cNvSpPr txBox="1"/>
          <p:nvPr/>
        </p:nvSpPr>
        <p:spPr>
          <a:xfrm>
            <a:off x="1187624" y="2636912"/>
            <a:ext cx="1080120"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CO" sz="1400" dirty="0" err="1" smtClean="0"/>
              <a:t>Japan</a:t>
            </a:r>
            <a:endParaRPr lang="es-CO" sz="1400" dirty="0" smtClean="0"/>
          </a:p>
          <a:p>
            <a:r>
              <a:rPr lang="es-CO" sz="1400" dirty="0" smtClean="0"/>
              <a:t>16/500</a:t>
            </a:r>
            <a:endParaRPr lang="en-US" sz="1400" dirty="0"/>
          </a:p>
        </p:txBody>
      </p:sp>
      <p:sp>
        <p:nvSpPr>
          <p:cNvPr id="12" name="11 CuadroTexto"/>
          <p:cNvSpPr txBox="1"/>
          <p:nvPr/>
        </p:nvSpPr>
        <p:spPr>
          <a:xfrm>
            <a:off x="7046515" y="3625719"/>
            <a:ext cx="1080120"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CO" sz="1400" dirty="0" err="1" smtClean="0"/>
              <a:t>Singapore</a:t>
            </a:r>
            <a:endParaRPr lang="es-CO" sz="1400" dirty="0" smtClean="0"/>
          </a:p>
          <a:p>
            <a:r>
              <a:rPr lang="es-CO" sz="1400" dirty="0" smtClean="0"/>
              <a:t>2/500</a:t>
            </a:r>
            <a:endParaRPr lang="en-US" sz="1400" dirty="0"/>
          </a:p>
        </p:txBody>
      </p:sp>
      <p:sp>
        <p:nvSpPr>
          <p:cNvPr id="13" name="12 CuadroTexto"/>
          <p:cNvSpPr txBox="1"/>
          <p:nvPr/>
        </p:nvSpPr>
        <p:spPr>
          <a:xfrm>
            <a:off x="7046515" y="1664693"/>
            <a:ext cx="1080120"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CO" sz="1400" dirty="0" smtClean="0"/>
              <a:t>China</a:t>
            </a:r>
          </a:p>
          <a:p>
            <a:r>
              <a:rPr lang="es-CO" sz="1400" dirty="0" smtClean="0"/>
              <a:t>24/500</a:t>
            </a:r>
            <a:endParaRPr lang="en-US" sz="1400" dirty="0"/>
          </a:p>
        </p:txBody>
      </p:sp>
      <p:sp>
        <p:nvSpPr>
          <p:cNvPr id="14" name="13 CuadroTexto"/>
          <p:cNvSpPr txBox="1"/>
          <p:nvPr/>
        </p:nvSpPr>
        <p:spPr>
          <a:xfrm>
            <a:off x="1187624" y="1644552"/>
            <a:ext cx="1136204"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CO" sz="1400" dirty="0" smtClean="0"/>
              <a:t>Australia 30/500</a:t>
            </a:r>
            <a:endParaRPr lang="en-US" sz="1400" dirty="0"/>
          </a:p>
        </p:txBody>
      </p:sp>
      <p:sp>
        <p:nvSpPr>
          <p:cNvPr id="4" name="3 Cerrar llave"/>
          <p:cNvSpPr/>
          <p:nvPr/>
        </p:nvSpPr>
        <p:spPr>
          <a:xfrm rot="16200000">
            <a:off x="4508087" y="1783593"/>
            <a:ext cx="360040" cy="5796940"/>
          </a:xfrm>
          <a:prstGeom prst="rightBrace">
            <a:avLst>
              <a:gd name="adj1" fmla="val 8333"/>
              <a:gd name="adj2" fmla="val 4931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6" name="15 Conector recto de flecha"/>
          <p:cNvCxnSpPr/>
          <p:nvPr/>
        </p:nvCxnSpPr>
        <p:spPr>
          <a:xfrm flipH="1" flipV="1">
            <a:off x="2483768" y="1926303"/>
            <a:ext cx="792088" cy="24146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17 Conector recto de flecha"/>
          <p:cNvCxnSpPr>
            <a:stCxn id="1026" idx="2"/>
          </p:cNvCxnSpPr>
          <p:nvPr/>
        </p:nvCxnSpPr>
        <p:spPr>
          <a:xfrm flipH="1" flipV="1">
            <a:off x="2483768" y="2898521"/>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19 Conector recto de flecha"/>
          <p:cNvCxnSpPr/>
          <p:nvPr/>
        </p:nvCxnSpPr>
        <p:spPr>
          <a:xfrm flipH="1">
            <a:off x="2483768" y="3625719"/>
            <a:ext cx="864096" cy="26161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21 Conector recto de flecha"/>
          <p:cNvCxnSpPr/>
          <p:nvPr/>
        </p:nvCxnSpPr>
        <p:spPr>
          <a:xfrm flipV="1">
            <a:off x="5966853" y="1906162"/>
            <a:ext cx="792088" cy="26161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23 Conector recto de flecha"/>
          <p:cNvCxnSpPr/>
          <p:nvPr/>
        </p:nvCxnSpPr>
        <p:spPr>
          <a:xfrm>
            <a:off x="6110833" y="2898522"/>
            <a:ext cx="765423"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25 Conector recto de flecha"/>
          <p:cNvCxnSpPr/>
          <p:nvPr/>
        </p:nvCxnSpPr>
        <p:spPr>
          <a:xfrm>
            <a:off x="6110833" y="3625719"/>
            <a:ext cx="765423" cy="26161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4" name="33 CuadroTexto"/>
          <p:cNvSpPr txBox="1"/>
          <p:nvPr/>
        </p:nvSpPr>
        <p:spPr>
          <a:xfrm>
            <a:off x="1838763" y="550010"/>
            <a:ext cx="5544360" cy="40011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000" b="1" dirty="0" smtClean="0"/>
              <a:t>Best universities according to QS. Ranking</a:t>
            </a:r>
            <a:endParaRPr lang="en-US" sz="2000" b="1" dirty="0"/>
          </a:p>
        </p:txBody>
      </p:sp>
      <p:cxnSp>
        <p:nvCxnSpPr>
          <p:cNvPr id="1027" name="1026 Conector recto"/>
          <p:cNvCxnSpPr>
            <a:stCxn id="5" idx="3"/>
            <a:endCxn id="6" idx="1"/>
          </p:cNvCxnSpPr>
          <p:nvPr/>
        </p:nvCxnSpPr>
        <p:spPr>
          <a:xfrm>
            <a:off x="2267744" y="5292913"/>
            <a:ext cx="86409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0" name="1029 Conector recto"/>
          <p:cNvCxnSpPr>
            <a:stCxn id="6" idx="3"/>
            <a:endCxn id="7" idx="1"/>
          </p:cNvCxnSpPr>
          <p:nvPr/>
        </p:nvCxnSpPr>
        <p:spPr>
          <a:xfrm>
            <a:off x="4139952" y="5292913"/>
            <a:ext cx="89076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2" name="1031 Conector recto"/>
          <p:cNvCxnSpPr>
            <a:stCxn id="7" idx="3"/>
            <a:endCxn id="8" idx="1"/>
          </p:cNvCxnSpPr>
          <p:nvPr/>
        </p:nvCxnSpPr>
        <p:spPr>
          <a:xfrm>
            <a:off x="6012160" y="5292913"/>
            <a:ext cx="1034355" cy="2103"/>
          </a:xfrm>
          <a:prstGeom prst="line">
            <a:avLst/>
          </a:prstGeom>
        </p:spPr>
        <p:style>
          <a:lnRef idx="1">
            <a:schemeClr val="accent1"/>
          </a:lnRef>
          <a:fillRef idx="0">
            <a:schemeClr val="accent1"/>
          </a:fillRef>
          <a:effectRef idx="0">
            <a:schemeClr val="accent1"/>
          </a:effectRef>
          <a:fontRef idx="minor">
            <a:schemeClr val="tx1"/>
          </a:fontRef>
        </p:style>
      </p:cxnSp>
      <p:pic>
        <p:nvPicPr>
          <p:cNvPr id="25" name="Picture 2" descr="C:\Users\1032440840\AppData\Local\Microsoft\Windows\Temporary Internet Files\Content.Outlook\R6W6FJ6I\logo_VRT-UR_2013-14_Vinotint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8384" y="5428042"/>
            <a:ext cx="905659" cy="70636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5781226"/>
            <a:ext cx="802704" cy="757481"/>
          </a:xfrm>
          <a:prstGeom prst="round2DiagRect">
            <a:avLst>
              <a:gd name="adj1" fmla="val 16667"/>
              <a:gd name="adj2" fmla="val 11282"/>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8" name="27 CuadroTexto"/>
          <p:cNvSpPr txBox="1"/>
          <p:nvPr/>
        </p:nvSpPr>
        <p:spPr>
          <a:xfrm>
            <a:off x="1475656" y="6251773"/>
            <a:ext cx="6783374" cy="276999"/>
          </a:xfrm>
          <a:prstGeom prst="rect">
            <a:avLst/>
          </a:prstGeom>
          <a:noFill/>
        </p:spPr>
        <p:txBody>
          <a:bodyPr wrap="square" rtlCol="0">
            <a:spAutoFit/>
          </a:bodyPr>
          <a:lstStyle/>
          <a:p>
            <a:r>
              <a:rPr lang="es-CO" sz="1200" dirty="0" err="1" smtClean="0"/>
              <a:t>Source</a:t>
            </a:r>
            <a:r>
              <a:rPr lang="es-CO" sz="1200" dirty="0"/>
              <a:t>: </a:t>
            </a:r>
            <a:r>
              <a:rPr lang="es-CO" sz="1200" dirty="0" smtClean="0"/>
              <a:t>Observatorio de Internacionalización de la Educación Superior – Universidad del Rosario</a:t>
            </a:r>
            <a:endParaRPr lang="en-US" sz="1200" dirty="0"/>
          </a:p>
        </p:txBody>
      </p:sp>
    </p:spTree>
    <p:extLst>
      <p:ext uri="{BB962C8B-B14F-4D97-AF65-F5344CB8AC3E}">
        <p14:creationId xmlns:p14="http://schemas.microsoft.com/office/powerpoint/2010/main" val="51893889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80622" y="2154816"/>
            <a:ext cx="682030" cy="887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descr="http://1.bp.blogspot.com/-Ptmvr_ngKX8/Udx-H_hgcVI/AAAAAAAAC44/yS7HyEXReoY/s640/ubicaci%C3%B3n_de_m%C3%A9xico_en_am%C3%A9rica_del_norte.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76528" y="4834086"/>
            <a:ext cx="786124" cy="1008112"/>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ttp://www.ac-grenoble.fr/disciplines/espagnol/img/deco/paises_america_latina/peru.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77498" y="4929781"/>
            <a:ext cx="688892" cy="918866"/>
          </a:xfrm>
          <a:prstGeom prst="rect">
            <a:avLst/>
          </a:prstGeom>
          <a:noFill/>
          <a:extLst>
            <a:ext uri="{909E8E84-426E-40dd-AFC4-6F175D3DCCD1}">
              <a14:hiddenFill xmlns:a14="http://schemas.microsoft.com/office/drawing/2010/main">
                <a:solidFill>
                  <a:srgbClr val="FFFFFF"/>
                </a:solidFill>
              </a14:hiddenFill>
            </a:ext>
          </a:extLst>
        </p:spPr>
      </p:pic>
      <p:pic>
        <p:nvPicPr>
          <p:cNvPr id="1024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44408" y="1999769"/>
            <a:ext cx="677035" cy="1028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7" name="16 Grupo"/>
          <p:cNvGrpSpPr/>
          <p:nvPr/>
        </p:nvGrpSpPr>
        <p:grpSpPr>
          <a:xfrm>
            <a:off x="340488" y="1329528"/>
            <a:ext cx="3630441" cy="1561631"/>
            <a:chOff x="295629" y="4437879"/>
            <a:chExt cx="3782012" cy="1858334"/>
          </a:xfrm>
        </p:grpSpPr>
        <p:sp>
          <p:nvSpPr>
            <p:cNvPr id="18" name="17 Forma libre"/>
            <p:cNvSpPr/>
            <p:nvPr/>
          </p:nvSpPr>
          <p:spPr>
            <a:xfrm>
              <a:off x="295629" y="4437879"/>
              <a:ext cx="3782012" cy="550805"/>
            </a:xfrm>
            <a:custGeom>
              <a:avLst/>
              <a:gdLst>
                <a:gd name="connsiteX0" fmla="*/ 0 w 3782012"/>
                <a:gd name="connsiteY0" fmla="*/ 137701 h 550805"/>
                <a:gd name="connsiteX1" fmla="*/ 3506610 w 3782012"/>
                <a:gd name="connsiteY1" fmla="*/ 137701 h 550805"/>
                <a:gd name="connsiteX2" fmla="*/ 3506610 w 3782012"/>
                <a:gd name="connsiteY2" fmla="*/ 0 h 550805"/>
                <a:gd name="connsiteX3" fmla="*/ 3782012 w 3782012"/>
                <a:gd name="connsiteY3" fmla="*/ 275403 h 550805"/>
                <a:gd name="connsiteX4" fmla="*/ 3506610 w 3782012"/>
                <a:gd name="connsiteY4" fmla="*/ 550805 h 550805"/>
                <a:gd name="connsiteX5" fmla="*/ 3506610 w 3782012"/>
                <a:gd name="connsiteY5" fmla="*/ 413104 h 550805"/>
                <a:gd name="connsiteX6" fmla="*/ 0 w 3782012"/>
                <a:gd name="connsiteY6" fmla="*/ 413104 h 550805"/>
                <a:gd name="connsiteX7" fmla="*/ 0 w 3782012"/>
                <a:gd name="connsiteY7" fmla="*/ 137701 h 550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82012" h="550805">
                  <a:moveTo>
                    <a:pt x="0" y="137701"/>
                  </a:moveTo>
                  <a:lnTo>
                    <a:pt x="3506610" y="137701"/>
                  </a:lnTo>
                  <a:lnTo>
                    <a:pt x="3506610" y="0"/>
                  </a:lnTo>
                  <a:lnTo>
                    <a:pt x="3782012" y="275403"/>
                  </a:lnTo>
                  <a:lnTo>
                    <a:pt x="3506610" y="550805"/>
                  </a:lnTo>
                  <a:lnTo>
                    <a:pt x="3506610" y="413104"/>
                  </a:lnTo>
                  <a:lnTo>
                    <a:pt x="0" y="413104"/>
                  </a:lnTo>
                  <a:lnTo>
                    <a:pt x="0" y="137701"/>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41910" tIns="179611" rIns="391701" bIns="225141" numCol="1" spcCol="1270" anchor="ctr" anchorCtr="0">
              <a:noAutofit/>
            </a:bodyPr>
            <a:lstStyle/>
            <a:p>
              <a:pPr lvl="0" algn="l" defTabSz="466725">
                <a:lnSpc>
                  <a:spcPct val="90000"/>
                </a:lnSpc>
                <a:spcBef>
                  <a:spcPct val="0"/>
                </a:spcBef>
                <a:spcAft>
                  <a:spcPct val="35000"/>
                </a:spcAft>
              </a:pPr>
              <a:r>
                <a:rPr lang="es-CO" sz="1050" kern="1200" dirty="0" err="1" smtClean="0"/>
                <a:t>Undergradute</a:t>
              </a:r>
              <a:endParaRPr lang="es-CO" sz="1050" kern="1200" dirty="0"/>
            </a:p>
          </p:txBody>
        </p:sp>
        <p:sp>
          <p:nvSpPr>
            <p:cNvPr id="19" name="18 Forma libre"/>
            <p:cNvSpPr/>
            <p:nvPr/>
          </p:nvSpPr>
          <p:spPr>
            <a:xfrm>
              <a:off x="295629" y="4890417"/>
              <a:ext cx="1164859" cy="1061053"/>
            </a:xfrm>
            <a:custGeom>
              <a:avLst/>
              <a:gdLst>
                <a:gd name="connsiteX0" fmla="*/ 0 w 1164859"/>
                <a:gd name="connsiteY0" fmla="*/ 0 h 1061053"/>
                <a:gd name="connsiteX1" fmla="*/ 1164859 w 1164859"/>
                <a:gd name="connsiteY1" fmla="*/ 0 h 1061053"/>
                <a:gd name="connsiteX2" fmla="*/ 1164859 w 1164859"/>
                <a:gd name="connsiteY2" fmla="*/ 1061053 h 1061053"/>
                <a:gd name="connsiteX3" fmla="*/ 0 w 1164859"/>
                <a:gd name="connsiteY3" fmla="*/ 1061053 h 1061053"/>
                <a:gd name="connsiteX4" fmla="*/ 0 w 1164859"/>
                <a:gd name="connsiteY4" fmla="*/ 0 h 1061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4859" h="1061053">
                  <a:moveTo>
                    <a:pt x="0" y="0"/>
                  </a:moveTo>
                  <a:lnTo>
                    <a:pt x="1164859" y="0"/>
                  </a:lnTo>
                  <a:lnTo>
                    <a:pt x="1164859" y="1061053"/>
                  </a:lnTo>
                  <a:lnTo>
                    <a:pt x="0" y="1061053"/>
                  </a:lnTo>
                  <a:lnTo>
                    <a:pt x="0" y="0"/>
                  </a:lnTo>
                  <a:close/>
                </a:path>
              </a:pathLst>
            </a:custGeom>
          </p:spPr>
          <p:style>
            <a:lnRef idx="2">
              <a:schemeClr val="accent2">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1910" tIns="41910" rIns="41910" bIns="41910" numCol="1" spcCol="1270" anchor="t" anchorCtr="0">
              <a:noAutofit/>
            </a:bodyPr>
            <a:lstStyle/>
            <a:p>
              <a:pPr lvl="0" algn="l" defTabSz="466725">
                <a:lnSpc>
                  <a:spcPct val="90000"/>
                </a:lnSpc>
                <a:spcBef>
                  <a:spcPct val="0"/>
                </a:spcBef>
                <a:spcAft>
                  <a:spcPct val="35000"/>
                </a:spcAft>
              </a:pPr>
              <a:r>
                <a:rPr lang="es-CO" sz="1050" kern="1200" dirty="0" err="1" smtClean="0"/>
                <a:t>Duration</a:t>
              </a:r>
              <a:r>
                <a:rPr lang="es-CO" sz="1050" kern="1200" dirty="0" smtClean="0"/>
                <a:t>: 5 </a:t>
              </a:r>
              <a:r>
                <a:rPr lang="es-CO" sz="1050" kern="1200" dirty="0" err="1" smtClean="0"/>
                <a:t>year</a:t>
              </a:r>
              <a:endParaRPr lang="es-CO" sz="1050" kern="1200" dirty="0" smtClean="0"/>
            </a:p>
            <a:p>
              <a:pPr lvl="0" algn="l" defTabSz="466725">
                <a:lnSpc>
                  <a:spcPct val="90000"/>
                </a:lnSpc>
                <a:spcBef>
                  <a:spcPct val="0"/>
                </a:spcBef>
                <a:spcAft>
                  <a:spcPct val="35000"/>
                </a:spcAft>
              </a:pPr>
              <a:endParaRPr lang="es-CO" sz="1050" kern="1200" dirty="0" smtClean="0"/>
            </a:p>
            <a:p>
              <a:pPr lvl="0" algn="l" defTabSz="466725">
                <a:lnSpc>
                  <a:spcPct val="90000"/>
                </a:lnSpc>
                <a:spcBef>
                  <a:spcPct val="0"/>
                </a:spcBef>
                <a:spcAft>
                  <a:spcPct val="35000"/>
                </a:spcAft>
              </a:pPr>
              <a:r>
                <a:rPr lang="es-CO" sz="1050" kern="1200" dirty="0" err="1" smtClean="0"/>
                <a:t>Tittle</a:t>
              </a:r>
              <a:r>
                <a:rPr lang="es-CO" sz="1050" kern="1200" dirty="0" smtClean="0"/>
                <a:t>: Professional</a:t>
              </a:r>
              <a:endParaRPr lang="es-CO" sz="1050" kern="1200" dirty="0"/>
            </a:p>
          </p:txBody>
        </p:sp>
        <p:sp>
          <p:nvSpPr>
            <p:cNvPr id="20" name="19 Forma libre"/>
            <p:cNvSpPr/>
            <p:nvPr/>
          </p:nvSpPr>
          <p:spPr>
            <a:xfrm>
              <a:off x="1391212" y="4684658"/>
              <a:ext cx="2686428" cy="550805"/>
            </a:xfrm>
            <a:custGeom>
              <a:avLst/>
              <a:gdLst>
                <a:gd name="connsiteX0" fmla="*/ 0 w 2617152"/>
                <a:gd name="connsiteY0" fmla="*/ 137701 h 550805"/>
                <a:gd name="connsiteX1" fmla="*/ 2341750 w 2617152"/>
                <a:gd name="connsiteY1" fmla="*/ 137701 h 550805"/>
                <a:gd name="connsiteX2" fmla="*/ 2341750 w 2617152"/>
                <a:gd name="connsiteY2" fmla="*/ 0 h 550805"/>
                <a:gd name="connsiteX3" fmla="*/ 2617152 w 2617152"/>
                <a:gd name="connsiteY3" fmla="*/ 275403 h 550805"/>
                <a:gd name="connsiteX4" fmla="*/ 2341750 w 2617152"/>
                <a:gd name="connsiteY4" fmla="*/ 550805 h 550805"/>
                <a:gd name="connsiteX5" fmla="*/ 2341750 w 2617152"/>
                <a:gd name="connsiteY5" fmla="*/ 413104 h 550805"/>
                <a:gd name="connsiteX6" fmla="*/ 0 w 2617152"/>
                <a:gd name="connsiteY6" fmla="*/ 413104 h 550805"/>
                <a:gd name="connsiteX7" fmla="*/ 0 w 2617152"/>
                <a:gd name="connsiteY7" fmla="*/ 137701 h 550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7152" h="550805">
                  <a:moveTo>
                    <a:pt x="0" y="137701"/>
                  </a:moveTo>
                  <a:lnTo>
                    <a:pt x="2341750" y="137701"/>
                  </a:lnTo>
                  <a:lnTo>
                    <a:pt x="2341750" y="0"/>
                  </a:lnTo>
                  <a:lnTo>
                    <a:pt x="2617152" y="275403"/>
                  </a:lnTo>
                  <a:lnTo>
                    <a:pt x="2341750" y="550805"/>
                  </a:lnTo>
                  <a:lnTo>
                    <a:pt x="2341750" y="413104"/>
                  </a:lnTo>
                  <a:lnTo>
                    <a:pt x="0" y="413104"/>
                  </a:lnTo>
                  <a:lnTo>
                    <a:pt x="0" y="137701"/>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41910" tIns="179611" rIns="391701" bIns="225141" numCol="1" spcCol="1270" anchor="ctr" anchorCtr="0">
              <a:noAutofit/>
            </a:bodyPr>
            <a:lstStyle/>
            <a:p>
              <a:pPr lvl="0" algn="l" defTabSz="466725">
                <a:lnSpc>
                  <a:spcPct val="90000"/>
                </a:lnSpc>
                <a:spcBef>
                  <a:spcPct val="0"/>
                </a:spcBef>
                <a:spcAft>
                  <a:spcPct val="35000"/>
                </a:spcAft>
              </a:pPr>
              <a:r>
                <a:rPr lang="es-CO" sz="1050" kern="1200" dirty="0" err="1" smtClean="0"/>
                <a:t>Postgraduate</a:t>
              </a:r>
              <a:endParaRPr lang="es-CO" sz="1050" kern="1200" dirty="0"/>
            </a:p>
          </p:txBody>
        </p:sp>
        <p:sp>
          <p:nvSpPr>
            <p:cNvPr id="21" name="20 Forma libre"/>
            <p:cNvSpPr/>
            <p:nvPr/>
          </p:nvSpPr>
          <p:spPr>
            <a:xfrm>
              <a:off x="1534934" y="5085181"/>
              <a:ext cx="1164859" cy="1061053"/>
            </a:xfrm>
            <a:custGeom>
              <a:avLst/>
              <a:gdLst>
                <a:gd name="connsiteX0" fmla="*/ 0 w 1164859"/>
                <a:gd name="connsiteY0" fmla="*/ 0 h 1061053"/>
                <a:gd name="connsiteX1" fmla="*/ 1164859 w 1164859"/>
                <a:gd name="connsiteY1" fmla="*/ 0 h 1061053"/>
                <a:gd name="connsiteX2" fmla="*/ 1164859 w 1164859"/>
                <a:gd name="connsiteY2" fmla="*/ 1061053 h 1061053"/>
                <a:gd name="connsiteX3" fmla="*/ 0 w 1164859"/>
                <a:gd name="connsiteY3" fmla="*/ 1061053 h 1061053"/>
                <a:gd name="connsiteX4" fmla="*/ 0 w 1164859"/>
                <a:gd name="connsiteY4" fmla="*/ 0 h 1061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4859" h="1061053">
                  <a:moveTo>
                    <a:pt x="0" y="0"/>
                  </a:moveTo>
                  <a:lnTo>
                    <a:pt x="1164859" y="0"/>
                  </a:lnTo>
                  <a:lnTo>
                    <a:pt x="1164859" y="1061053"/>
                  </a:lnTo>
                  <a:lnTo>
                    <a:pt x="0" y="1061053"/>
                  </a:lnTo>
                  <a:lnTo>
                    <a:pt x="0" y="0"/>
                  </a:lnTo>
                  <a:close/>
                </a:path>
              </a:pathLst>
            </a:custGeom>
          </p:spPr>
          <p:style>
            <a:lnRef idx="2">
              <a:schemeClr val="accent3">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1910" tIns="41910" rIns="41910" bIns="41910" numCol="1" spcCol="1270" anchor="t" anchorCtr="0">
              <a:noAutofit/>
            </a:bodyPr>
            <a:lstStyle/>
            <a:p>
              <a:pPr lvl="0" algn="l" defTabSz="466725">
                <a:lnSpc>
                  <a:spcPct val="90000"/>
                </a:lnSpc>
                <a:spcBef>
                  <a:spcPct val="0"/>
                </a:spcBef>
                <a:spcAft>
                  <a:spcPct val="35000"/>
                </a:spcAft>
              </a:pPr>
              <a:endParaRPr lang="es-CO" sz="1050" kern="1200" dirty="0" smtClean="0"/>
            </a:p>
            <a:p>
              <a:pPr lvl="0" algn="l" defTabSz="466725">
                <a:lnSpc>
                  <a:spcPct val="90000"/>
                </a:lnSpc>
                <a:spcBef>
                  <a:spcPct val="0"/>
                </a:spcBef>
                <a:spcAft>
                  <a:spcPct val="35000"/>
                </a:spcAft>
              </a:pPr>
              <a:endParaRPr lang="es-CO" sz="1050" kern="1200" dirty="0"/>
            </a:p>
          </p:txBody>
        </p:sp>
        <p:sp>
          <p:nvSpPr>
            <p:cNvPr id="22" name="21 Forma libre"/>
            <p:cNvSpPr/>
            <p:nvPr/>
          </p:nvSpPr>
          <p:spPr>
            <a:xfrm>
              <a:off x="2051713" y="4869163"/>
              <a:ext cx="2025928" cy="550805"/>
            </a:xfrm>
            <a:custGeom>
              <a:avLst/>
              <a:gdLst>
                <a:gd name="connsiteX0" fmla="*/ 0 w 2183827"/>
                <a:gd name="connsiteY0" fmla="*/ 137701 h 550805"/>
                <a:gd name="connsiteX1" fmla="*/ 1908425 w 2183827"/>
                <a:gd name="connsiteY1" fmla="*/ 137701 h 550805"/>
                <a:gd name="connsiteX2" fmla="*/ 1908425 w 2183827"/>
                <a:gd name="connsiteY2" fmla="*/ 0 h 550805"/>
                <a:gd name="connsiteX3" fmla="*/ 2183827 w 2183827"/>
                <a:gd name="connsiteY3" fmla="*/ 275403 h 550805"/>
                <a:gd name="connsiteX4" fmla="*/ 1908425 w 2183827"/>
                <a:gd name="connsiteY4" fmla="*/ 550805 h 550805"/>
                <a:gd name="connsiteX5" fmla="*/ 1908425 w 2183827"/>
                <a:gd name="connsiteY5" fmla="*/ 413104 h 550805"/>
                <a:gd name="connsiteX6" fmla="*/ 0 w 2183827"/>
                <a:gd name="connsiteY6" fmla="*/ 413104 h 550805"/>
                <a:gd name="connsiteX7" fmla="*/ 0 w 2183827"/>
                <a:gd name="connsiteY7" fmla="*/ 137701 h 550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3827" h="550805">
                  <a:moveTo>
                    <a:pt x="0" y="137701"/>
                  </a:moveTo>
                  <a:lnTo>
                    <a:pt x="1908425" y="137701"/>
                  </a:lnTo>
                  <a:lnTo>
                    <a:pt x="1908425" y="0"/>
                  </a:lnTo>
                  <a:lnTo>
                    <a:pt x="2183827" y="275403"/>
                  </a:lnTo>
                  <a:lnTo>
                    <a:pt x="1908425" y="550805"/>
                  </a:lnTo>
                  <a:lnTo>
                    <a:pt x="1908425" y="413104"/>
                  </a:lnTo>
                  <a:lnTo>
                    <a:pt x="0" y="413104"/>
                  </a:lnTo>
                  <a:lnTo>
                    <a:pt x="0" y="137701"/>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41910" tIns="179611" rIns="391701" bIns="225141" numCol="1" spcCol="1270" anchor="ctr" anchorCtr="0">
              <a:noAutofit/>
            </a:bodyPr>
            <a:lstStyle/>
            <a:p>
              <a:pPr lvl="0" algn="l" defTabSz="466725">
                <a:lnSpc>
                  <a:spcPct val="90000"/>
                </a:lnSpc>
                <a:spcBef>
                  <a:spcPct val="0"/>
                </a:spcBef>
                <a:spcAft>
                  <a:spcPct val="35000"/>
                </a:spcAft>
              </a:pPr>
              <a:r>
                <a:rPr lang="es-CO" sz="1050" kern="1200" dirty="0" err="1" smtClean="0"/>
                <a:t>Postgraduate</a:t>
              </a:r>
              <a:endParaRPr lang="es-CO" sz="1050" kern="1200" dirty="0"/>
            </a:p>
          </p:txBody>
        </p:sp>
        <p:sp>
          <p:nvSpPr>
            <p:cNvPr id="23" name="22 Forma libre"/>
            <p:cNvSpPr/>
            <p:nvPr/>
          </p:nvSpPr>
          <p:spPr>
            <a:xfrm>
              <a:off x="2699794" y="5250689"/>
              <a:ext cx="1164859" cy="1045524"/>
            </a:xfrm>
            <a:custGeom>
              <a:avLst/>
              <a:gdLst>
                <a:gd name="connsiteX0" fmla="*/ 0 w 1164859"/>
                <a:gd name="connsiteY0" fmla="*/ 0 h 1045524"/>
                <a:gd name="connsiteX1" fmla="*/ 1164859 w 1164859"/>
                <a:gd name="connsiteY1" fmla="*/ 0 h 1045524"/>
                <a:gd name="connsiteX2" fmla="*/ 1164859 w 1164859"/>
                <a:gd name="connsiteY2" fmla="*/ 1045524 h 1045524"/>
                <a:gd name="connsiteX3" fmla="*/ 0 w 1164859"/>
                <a:gd name="connsiteY3" fmla="*/ 1045524 h 1045524"/>
                <a:gd name="connsiteX4" fmla="*/ 0 w 1164859"/>
                <a:gd name="connsiteY4" fmla="*/ 0 h 1045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4859" h="1045524">
                  <a:moveTo>
                    <a:pt x="0" y="0"/>
                  </a:moveTo>
                  <a:lnTo>
                    <a:pt x="1164859" y="0"/>
                  </a:lnTo>
                  <a:lnTo>
                    <a:pt x="1164859" y="1045524"/>
                  </a:lnTo>
                  <a:lnTo>
                    <a:pt x="0" y="1045524"/>
                  </a:lnTo>
                  <a:lnTo>
                    <a:pt x="0" y="0"/>
                  </a:lnTo>
                  <a:close/>
                </a:path>
              </a:pathLst>
            </a:custGeom>
          </p:spPr>
          <p:style>
            <a:lnRef idx="2">
              <a:schemeClr val="accent4">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1910" tIns="41910" rIns="41910" bIns="41910" numCol="1" spcCol="1270" anchor="t" anchorCtr="0">
              <a:noAutofit/>
            </a:bodyPr>
            <a:lstStyle/>
            <a:p>
              <a:pPr lvl="0" algn="l" defTabSz="466725">
                <a:lnSpc>
                  <a:spcPct val="90000"/>
                </a:lnSpc>
                <a:spcBef>
                  <a:spcPct val="0"/>
                </a:spcBef>
                <a:spcAft>
                  <a:spcPct val="35000"/>
                </a:spcAft>
              </a:pPr>
              <a:endParaRPr lang="es-CO" sz="1050" kern="1200" dirty="0" smtClean="0"/>
            </a:p>
          </p:txBody>
        </p:sp>
      </p:grpSp>
      <p:sp>
        <p:nvSpPr>
          <p:cNvPr id="24" name="23 CuadroTexto"/>
          <p:cNvSpPr txBox="1"/>
          <p:nvPr/>
        </p:nvSpPr>
        <p:spPr>
          <a:xfrm>
            <a:off x="1550453" y="1864879"/>
            <a:ext cx="1131093" cy="900246"/>
          </a:xfrm>
          <a:prstGeom prst="rect">
            <a:avLst/>
          </a:prstGeom>
          <a:noFill/>
        </p:spPr>
        <p:txBody>
          <a:bodyPr wrap="square" rtlCol="0">
            <a:spAutoFit/>
          </a:bodyPr>
          <a:lstStyle/>
          <a:p>
            <a:r>
              <a:rPr lang="es-CO" sz="1050" dirty="0" err="1" smtClean="0">
                <a:solidFill>
                  <a:schemeClr val="dk1">
                    <a:hueOff val="0"/>
                    <a:satOff val="0"/>
                    <a:lumOff val="0"/>
                    <a:alphaOff val="0"/>
                  </a:schemeClr>
                </a:solidFill>
                <a:latin typeface="+mn-lt"/>
                <a:ea typeface="+mn-ea"/>
              </a:rPr>
              <a:t>Duration</a:t>
            </a:r>
            <a:endParaRPr lang="es-CO" sz="1050" dirty="0" smtClean="0">
              <a:solidFill>
                <a:schemeClr val="dk1">
                  <a:hueOff val="0"/>
                  <a:satOff val="0"/>
                  <a:lumOff val="0"/>
                  <a:alphaOff val="0"/>
                </a:schemeClr>
              </a:solidFill>
              <a:latin typeface="+mn-lt"/>
              <a:ea typeface="+mn-ea"/>
            </a:endParaRPr>
          </a:p>
          <a:p>
            <a:r>
              <a:rPr lang="es-CO" sz="1050" dirty="0" err="1" smtClean="0">
                <a:solidFill>
                  <a:schemeClr val="dk1">
                    <a:hueOff val="0"/>
                    <a:satOff val="0"/>
                    <a:lumOff val="0"/>
                    <a:alphaOff val="0"/>
                  </a:schemeClr>
                </a:solidFill>
                <a:latin typeface="+mn-lt"/>
                <a:ea typeface="+mn-ea"/>
              </a:rPr>
              <a:t>Specialization</a:t>
            </a:r>
            <a:r>
              <a:rPr lang="es-CO" sz="1050" dirty="0">
                <a:solidFill>
                  <a:schemeClr val="dk1">
                    <a:hueOff val="0"/>
                    <a:satOff val="0"/>
                    <a:lumOff val="0"/>
                    <a:alphaOff val="0"/>
                  </a:schemeClr>
                </a:solidFill>
                <a:latin typeface="+mn-lt"/>
                <a:ea typeface="+mn-ea"/>
              </a:rPr>
              <a:t>: 1year</a:t>
            </a:r>
          </a:p>
          <a:p>
            <a:r>
              <a:rPr lang="es-CO" sz="1050" dirty="0" err="1">
                <a:solidFill>
                  <a:schemeClr val="dk1">
                    <a:hueOff val="0"/>
                    <a:satOff val="0"/>
                    <a:lumOff val="0"/>
                    <a:alphaOff val="0"/>
                  </a:schemeClr>
                </a:solidFill>
                <a:latin typeface="+mn-lt"/>
                <a:ea typeface="+mn-ea"/>
              </a:rPr>
              <a:t>Master´s</a:t>
            </a:r>
            <a:r>
              <a:rPr lang="es-CO" sz="1050" dirty="0" smtClean="0">
                <a:solidFill>
                  <a:schemeClr val="dk1">
                    <a:hueOff val="0"/>
                    <a:satOff val="0"/>
                    <a:lumOff val="0"/>
                    <a:alphaOff val="0"/>
                  </a:schemeClr>
                </a:solidFill>
                <a:latin typeface="+mn-lt"/>
                <a:ea typeface="+mn-ea"/>
              </a:rPr>
              <a:t>:</a:t>
            </a:r>
          </a:p>
          <a:p>
            <a:r>
              <a:rPr lang="es-CO" sz="1050" dirty="0" smtClean="0">
                <a:solidFill>
                  <a:schemeClr val="dk1">
                    <a:hueOff val="0"/>
                    <a:satOff val="0"/>
                    <a:lumOff val="0"/>
                    <a:alphaOff val="0"/>
                  </a:schemeClr>
                </a:solidFill>
                <a:latin typeface="+mn-lt"/>
                <a:ea typeface="+mn-ea"/>
              </a:rPr>
              <a:t> </a:t>
            </a:r>
            <a:r>
              <a:rPr lang="es-CO" sz="1050" dirty="0">
                <a:solidFill>
                  <a:schemeClr val="dk1">
                    <a:hueOff val="0"/>
                    <a:satOff val="0"/>
                    <a:lumOff val="0"/>
                    <a:alphaOff val="0"/>
                  </a:schemeClr>
                </a:solidFill>
                <a:latin typeface="+mn-lt"/>
                <a:ea typeface="+mn-ea"/>
              </a:rPr>
              <a:t>2 </a:t>
            </a:r>
            <a:r>
              <a:rPr lang="es-CO" sz="1050" dirty="0" err="1">
                <a:solidFill>
                  <a:schemeClr val="dk1">
                    <a:hueOff val="0"/>
                    <a:satOff val="0"/>
                    <a:lumOff val="0"/>
                    <a:alphaOff val="0"/>
                  </a:schemeClr>
                </a:solidFill>
                <a:latin typeface="+mn-lt"/>
                <a:ea typeface="+mn-ea"/>
              </a:rPr>
              <a:t>years</a:t>
            </a:r>
            <a:endParaRPr lang="en-US" sz="1050" dirty="0">
              <a:solidFill>
                <a:schemeClr val="dk1">
                  <a:hueOff val="0"/>
                  <a:satOff val="0"/>
                  <a:lumOff val="0"/>
                  <a:alphaOff val="0"/>
                </a:schemeClr>
              </a:solidFill>
              <a:latin typeface="+mn-lt"/>
              <a:ea typeface="+mn-ea"/>
            </a:endParaRPr>
          </a:p>
        </p:txBody>
      </p:sp>
      <p:sp>
        <p:nvSpPr>
          <p:cNvPr id="25" name="24 CuadroTexto"/>
          <p:cNvSpPr txBox="1"/>
          <p:nvPr/>
        </p:nvSpPr>
        <p:spPr>
          <a:xfrm>
            <a:off x="2648301" y="2082529"/>
            <a:ext cx="1059249" cy="738664"/>
          </a:xfrm>
          <a:prstGeom prst="rect">
            <a:avLst/>
          </a:prstGeom>
          <a:noFill/>
        </p:spPr>
        <p:txBody>
          <a:bodyPr wrap="square" rtlCol="0">
            <a:spAutoFit/>
          </a:bodyPr>
          <a:lstStyle/>
          <a:p>
            <a:r>
              <a:rPr lang="es-CO" sz="1050" dirty="0" err="1" smtClean="0">
                <a:solidFill>
                  <a:schemeClr val="dk1">
                    <a:hueOff val="0"/>
                    <a:satOff val="0"/>
                    <a:lumOff val="0"/>
                    <a:alphaOff val="0"/>
                  </a:schemeClr>
                </a:solidFill>
                <a:latin typeface="+mn-lt"/>
                <a:ea typeface="+mn-ea"/>
              </a:rPr>
              <a:t>Duration</a:t>
            </a:r>
            <a:r>
              <a:rPr lang="es-CO" sz="1050" dirty="0" smtClean="0">
                <a:solidFill>
                  <a:schemeClr val="dk1">
                    <a:hueOff val="0"/>
                    <a:satOff val="0"/>
                    <a:lumOff val="0"/>
                    <a:alphaOff val="0"/>
                  </a:schemeClr>
                </a:solidFill>
                <a:latin typeface="+mn-lt"/>
                <a:ea typeface="+mn-ea"/>
              </a:rPr>
              <a:t>:</a:t>
            </a:r>
          </a:p>
          <a:p>
            <a:r>
              <a:rPr lang="es-CO" sz="1050" dirty="0" smtClean="0">
                <a:solidFill>
                  <a:schemeClr val="dk1">
                    <a:hueOff val="0"/>
                    <a:satOff val="0"/>
                    <a:lumOff val="0"/>
                    <a:alphaOff val="0"/>
                  </a:schemeClr>
                </a:solidFill>
                <a:latin typeface="+mn-lt"/>
                <a:ea typeface="+mn-ea"/>
              </a:rPr>
              <a:t>PhD </a:t>
            </a:r>
            <a:r>
              <a:rPr lang="es-CO" sz="1050" dirty="0" err="1" smtClean="0">
                <a:solidFill>
                  <a:schemeClr val="dk1">
                    <a:hueOff val="0"/>
                    <a:satOff val="0"/>
                    <a:lumOff val="0"/>
                    <a:alphaOff val="0"/>
                  </a:schemeClr>
                </a:solidFill>
                <a:latin typeface="+mn-lt"/>
                <a:ea typeface="+mn-ea"/>
              </a:rPr>
              <a:t>or</a:t>
            </a:r>
            <a:r>
              <a:rPr lang="es-CO" sz="1050" dirty="0" smtClean="0">
                <a:solidFill>
                  <a:schemeClr val="dk1">
                    <a:hueOff val="0"/>
                    <a:satOff val="0"/>
                    <a:lumOff val="0"/>
                    <a:alphaOff val="0"/>
                  </a:schemeClr>
                </a:solidFill>
                <a:latin typeface="+mn-lt"/>
                <a:ea typeface="+mn-ea"/>
              </a:rPr>
              <a:t> </a:t>
            </a:r>
            <a:r>
              <a:rPr lang="es-CO" sz="1050" dirty="0" err="1" smtClean="0">
                <a:solidFill>
                  <a:schemeClr val="dk1">
                    <a:hueOff val="0"/>
                    <a:satOff val="0"/>
                    <a:lumOff val="0"/>
                    <a:alphaOff val="0"/>
                  </a:schemeClr>
                </a:solidFill>
                <a:latin typeface="+mn-lt"/>
                <a:ea typeface="+mn-ea"/>
              </a:rPr>
              <a:t>Doctorate</a:t>
            </a:r>
            <a:r>
              <a:rPr lang="es-CO" sz="1050" dirty="0" smtClean="0">
                <a:solidFill>
                  <a:schemeClr val="dk1">
                    <a:hueOff val="0"/>
                    <a:satOff val="0"/>
                    <a:lumOff val="0"/>
                    <a:alphaOff val="0"/>
                  </a:schemeClr>
                </a:solidFill>
                <a:latin typeface="+mn-lt"/>
                <a:ea typeface="+mn-ea"/>
              </a:rPr>
              <a:t> :</a:t>
            </a:r>
          </a:p>
          <a:p>
            <a:r>
              <a:rPr lang="es-CO" sz="1050" dirty="0" smtClean="0">
                <a:solidFill>
                  <a:schemeClr val="dk1">
                    <a:hueOff val="0"/>
                    <a:satOff val="0"/>
                    <a:lumOff val="0"/>
                    <a:alphaOff val="0"/>
                  </a:schemeClr>
                </a:solidFill>
                <a:latin typeface="+mn-lt"/>
                <a:ea typeface="+mn-ea"/>
              </a:rPr>
              <a:t> </a:t>
            </a:r>
            <a:r>
              <a:rPr lang="es-CO" sz="1050" dirty="0">
                <a:solidFill>
                  <a:schemeClr val="dk1">
                    <a:hueOff val="0"/>
                    <a:satOff val="0"/>
                    <a:lumOff val="0"/>
                    <a:alphaOff val="0"/>
                  </a:schemeClr>
                </a:solidFill>
                <a:latin typeface="+mn-lt"/>
                <a:ea typeface="+mn-ea"/>
              </a:rPr>
              <a:t>5 </a:t>
            </a:r>
            <a:r>
              <a:rPr lang="es-CO" sz="1050" dirty="0" err="1">
                <a:solidFill>
                  <a:schemeClr val="dk1">
                    <a:hueOff val="0"/>
                    <a:satOff val="0"/>
                    <a:lumOff val="0"/>
                    <a:alphaOff val="0"/>
                  </a:schemeClr>
                </a:solidFill>
                <a:latin typeface="+mn-lt"/>
                <a:ea typeface="+mn-ea"/>
              </a:rPr>
              <a:t>Years</a:t>
            </a:r>
            <a:endParaRPr lang="en-US" sz="1050" dirty="0">
              <a:solidFill>
                <a:schemeClr val="dk1">
                  <a:hueOff val="0"/>
                  <a:satOff val="0"/>
                  <a:lumOff val="0"/>
                  <a:alphaOff val="0"/>
                </a:schemeClr>
              </a:solidFill>
              <a:latin typeface="+mn-lt"/>
              <a:ea typeface="+mn-ea"/>
            </a:endParaRPr>
          </a:p>
        </p:txBody>
      </p:sp>
      <p:graphicFrame>
        <p:nvGraphicFramePr>
          <p:cNvPr id="6" name="5 Diagrama"/>
          <p:cNvGraphicFramePr/>
          <p:nvPr>
            <p:extLst>
              <p:ext uri="{D42A27DB-BD31-4B8C-83A1-F6EECF244321}">
                <p14:modId xmlns:p14="http://schemas.microsoft.com/office/powerpoint/2010/main" val="3860481010"/>
              </p:ext>
            </p:extLst>
          </p:nvPr>
        </p:nvGraphicFramePr>
        <p:xfrm>
          <a:off x="203549" y="4136876"/>
          <a:ext cx="3630442" cy="172819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27" name="26 Diagrama"/>
          <p:cNvGraphicFramePr/>
          <p:nvPr>
            <p:extLst>
              <p:ext uri="{D42A27DB-BD31-4B8C-83A1-F6EECF244321}">
                <p14:modId xmlns:p14="http://schemas.microsoft.com/office/powerpoint/2010/main" val="2048688807"/>
              </p:ext>
            </p:extLst>
          </p:nvPr>
        </p:nvGraphicFramePr>
        <p:xfrm>
          <a:off x="4788024" y="4024760"/>
          <a:ext cx="3528392" cy="1817438"/>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graphicFrame>
        <p:nvGraphicFramePr>
          <p:cNvPr id="28" name="27 Diagrama"/>
          <p:cNvGraphicFramePr/>
          <p:nvPr>
            <p:extLst>
              <p:ext uri="{D42A27DB-BD31-4B8C-83A1-F6EECF244321}">
                <p14:modId xmlns:p14="http://schemas.microsoft.com/office/powerpoint/2010/main" val="3421066136"/>
              </p:ext>
            </p:extLst>
          </p:nvPr>
        </p:nvGraphicFramePr>
        <p:xfrm>
          <a:off x="4951709" y="1180435"/>
          <a:ext cx="3424613" cy="1950400"/>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pic>
        <p:nvPicPr>
          <p:cNvPr id="26" name="Picture 5"/>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115298" y="205558"/>
            <a:ext cx="894708" cy="84430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 name="1 CuadroTexto"/>
          <p:cNvSpPr txBox="1"/>
          <p:nvPr/>
        </p:nvSpPr>
        <p:spPr>
          <a:xfrm>
            <a:off x="1458663" y="1013870"/>
            <a:ext cx="1296143" cy="369332"/>
          </a:xfrm>
          <a:prstGeom prst="rect">
            <a:avLst/>
          </a:prstGeom>
          <a:ln w="38100">
            <a:solidFill>
              <a:srgbClr val="FFFF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CO" dirty="0" smtClean="0"/>
              <a:t>Colombia</a:t>
            </a:r>
            <a:endParaRPr lang="en-US" dirty="0"/>
          </a:p>
        </p:txBody>
      </p:sp>
      <p:sp>
        <p:nvSpPr>
          <p:cNvPr id="29" name="28 CuadroTexto"/>
          <p:cNvSpPr txBox="1"/>
          <p:nvPr/>
        </p:nvSpPr>
        <p:spPr>
          <a:xfrm>
            <a:off x="5940150" y="960196"/>
            <a:ext cx="1296143" cy="369332"/>
          </a:xfrm>
          <a:prstGeom prst="rect">
            <a:avLst/>
          </a:prstGeom>
          <a:ln w="38100">
            <a:solidFill>
              <a:srgbClr val="FFFF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CO" dirty="0" smtClean="0"/>
              <a:t>Chile</a:t>
            </a:r>
            <a:endParaRPr lang="en-US" dirty="0"/>
          </a:p>
        </p:txBody>
      </p:sp>
      <p:sp>
        <p:nvSpPr>
          <p:cNvPr id="30" name="29 CuadroTexto"/>
          <p:cNvSpPr txBox="1"/>
          <p:nvPr/>
        </p:nvSpPr>
        <p:spPr>
          <a:xfrm>
            <a:off x="5796136" y="3789040"/>
            <a:ext cx="1296143" cy="369332"/>
          </a:xfrm>
          <a:prstGeom prst="rect">
            <a:avLst/>
          </a:prstGeom>
          <a:ln w="38100">
            <a:solidFill>
              <a:srgbClr val="FFFF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CO" dirty="0" err="1" smtClean="0"/>
              <a:t>Peru</a:t>
            </a:r>
            <a:endParaRPr lang="en-US" dirty="0"/>
          </a:p>
        </p:txBody>
      </p:sp>
      <p:sp>
        <p:nvSpPr>
          <p:cNvPr id="31" name="30 CuadroTexto"/>
          <p:cNvSpPr txBox="1"/>
          <p:nvPr/>
        </p:nvSpPr>
        <p:spPr>
          <a:xfrm>
            <a:off x="1267791" y="3789040"/>
            <a:ext cx="1296143" cy="369332"/>
          </a:xfrm>
          <a:prstGeom prst="rect">
            <a:avLst/>
          </a:prstGeom>
          <a:ln w="38100">
            <a:solidFill>
              <a:srgbClr val="FFFF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CO" dirty="0" err="1" smtClean="0"/>
              <a:t>Mexico</a:t>
            </a:r>
            <a:endParaRPr lang="en-US" dirty="0"/>
          </a:p>
        </p:txBody>
      </p:sp>
      <p:pic>
        <p:nvPicPr>
          <p:cNvPr id="32" name="Picture 2" descr="C:\Users\1032440840\AppData\Local\Microsoft\Windows\Temporary Internet Files\Content.Outlook\R6W6FJ6I\logo_VRT-UR_2013-14_Vinotinto.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07504" y="5661248"/>
            <a:ext cx="905659" cy="706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474059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55576" y="260648"/>
            <a:ext cx="7632848" cy="592088"/>
          </a:xfrm>
          <a:ln w="38100">
            <a:solidFill>
              <a:srgbClr val="FFFF00"/>
            </a:solidFill>
          </a:ln>
        </p:spPr>
        <p:style>
          <a:lnRef idx="2">
            <a:schemeClr val="accent1"/>
          </a:lnRef>
          <a:fillRef idx="1">
            <a:schemeClr val="lt1"/>
          </a:fillRef>
          <a:effectRef idx="0">
            <a:schemeClr val="accent1"/>
          </a:effectRef>
          <a:fontRef idx="minor">
            <a:schemeClr val="dk1"/>
          </a:fontRef>
        </p:style>
        <p:txBody>
          <a:bodyPr>
            <a:normAutofit/>
          </a:bodyPr>
          <a:lstStyle/>
          <a:p>
            <a:r>
              <a:rPr lang="es-CO" sz="3200" b="1" dirty="0">
                <a:solidFill>
                  <a:schemeClr val="tx1"/>
                </a:solidFill>
              </a:rPr>
              <a:t>TECHNICAL COOPERATION GROUP</a:t>
            </a:r>
            <a:endParaRPr lang="en-US" sz="3200" b="1" dirty="0">
              <a:solidFill>
                <a:schemeClr val="tx1"/>
              </a:solidFill>
              <a:latin typeface="+mn-lt"/>
              <a:ea typeface="+mn-ea"/>
              <a:cs typeface="+mn-cs"/>
            </a:endParaRPr>
          </a:p>
        </p:txBody>
      </p:sp>
      <p:sp>
        <p:nvSpPr>
          <p:cNvPr id="3" name="2 Marcador de contenido"/>
          <p:cNvSpPr>
            <a:spLocks noGrp="1"/>
          </p:cNvSpPr>
          <p:nvPr>
            <p:ph idx="1"/>
          </p:nvPr>
        </p:nvSpPr>
        <p:spPr>
          <a:xfrm>
            <a:off x="683568" y="1196752"/>
            <a:ext cx="7543800" cy="720080"/>
          </a:xfrm>
        </p:spPr>
        <p:txBody>
          <a:bodyPr>
            <a:normAutofit/>
          </a:bodyPr>
          <a:lstStyle/>
          <a:p>
            <a:r>
              <a:rPr lang="en-US" sz="2000" dirty="0">
                <a:solidFill>
                  <a:schemeClr val="tx1"/>
                </a:solidFill>
              </a:rPr>
              <a:t>Three projects have been </a:t>
            </a:r>
            <a:r>
              <a:rPr lang="en-US" sz="2000" dirty="0" smtClean="0"/>
              <a:t>approved </a:t>
            </a:r>
            <a:r>
              <a:rPr lang="en-US" sz="2000" dirty="0"/>
              <a:t>and launched </a:t>
            </a:r>
            <a:r>
              <a:rPr lang="en-US" sz="2000" dirty="0" smtClean="0"/>
              <a:t>under </a:t>
            </a:r>
            <a:r>
              <a:rPr lang="en-US" sz="2000" dirty="0"/>
              <a:t>the cooperation of the Pacific Alliance:</a:t>
            </a:r>
            <a:endParaRPr lang="en-US" dirty="0"/>
          </a:p>
        </p:txBody>
      </p:sp>
      <p:graphicFrame>
        <p:nvGraphicFramePr>
          <p:cNvPr id="7" name="6 Diagrama"/>
          <p:cNvGraphicFramePr/>
          <p:nvPr>
            <p:extLst>
              <p:ext uri="{D42A27DB-BD31-4B8C-83A1-F6EECF244321}">
                <p14:modId xmlns:p14="http://schemas.microsoft.com/office/powerpoint/2010/main" val="2455883350"/>
              </p:ext>
            </p:extLst>
          </p:nvPr>
        </p:nvGraphicFramePr>
        <p:xfrm>
          <a:off x="899592" y="1916832"/>
          <a:ext cx="7272808" cy="41044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536" y="5733256"/>
            <a:ext cx="894708" cy="84430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6" name="Picture 2" descr="C:\Users\1032440840\AppData\Local\Microsoft\Windows\Temporary Internet Files\Content.Outlook\R6W6FJ6I\logo_VRT-UR_2013-14_Vinotinto.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57871" y="5661248"/>
            <a:ext cx="905659" cy="706369"/>
          </a:xfrm>
          <a:prstGeom prst="rect">
            <a:avLst/>
          </a:prstGeom>
          <a:noFill/>
          <a:extLst>
            <a:ext uri="{909E8E84-426E-40dd-AFC4-6F175D3DCCD1}">
              <a14:hiddenFill xmlns:a14="http://schemas.microsoft.com/office/drawing/2010/main">
                <a:solidFill>
                  <a:srgbClr val="FFFFFF"/>
                </a:solidFill>
              </a14:hiddenFill>
            </a:ext>
          </a:extLst>
        </p:spPr>
      </p:pic>
      <p:sp>
        <p:nvSpPr>
          <p:cNvPr id="9" name="8 CuadroTexto"/>
          <p:cNvSpPr txBox="1"/>
          <p:nvPr/>
        </p:nvSpPr>
        <p:spPr>
          <a:xfrm>
            <a:off x="1475656" y="6251773"/>
            <a:ext cx="3456384" cy="307777"/>
          </a:xfrm>
          <a:prstGeom prst="rect">
            <a:avLst/>
          </a:prstGeom>
          <a:noFill/>
        </p:spPr>
        <p:txBody>
          <a:bodyPr wrap="square" rtlCol="0">
            <a:spAutoFit/>
          </a:bodyPr>
          <a:lstStyle/>
          <a:p>
            <a:r>
              <a:rPr lang="es-CO" sz="1400" dirty="0" err="1" smtClean="0"/>
              <a:t>Source</a:t>
            </a:r>
            <a:r>
              <a:rPr lang="es-CO" sz="1400" dirty="0"/>
              <a:t>: http://alianzapacifico.net/</a:t>
            </a:r>
            <a:endParaRPr lang="en-US" sz="1400" dirty="0"/>
          </a:p>
        </p:txBody>
      </p:sp>
    </p:spTree>
    <p:extLst>
      <p:ext uri="{BB962C8B-B14F-4D97-AF65-F5344CB8AC3E}">
        <p14:creationId xmlns:p14="http://schemas.microsoft.com/office/powerpoint/2010/main" val="199264596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30413" y="670474"/>
            <a:ext cx="8707347" cy="990600"/>
          </a:xfrm>
        </p:spPr>
        <p:txBody>
          <a:bodyPr>
            <a:noAutofit/>
          </a:bodyPr>
          <a:lstStyle/>
          <a:p>
            <a:pPr algn="ctr"/>
            <a:r>
              <a:rPr lang="en-US" sz="3200" dirty="0" smtClean="0">
                <a:solidFill>
                  <a:schemeClr val="tx2">
                    <a:lumMod val="75000"/>
                  </a:schemeClr>
                </a:solidFill>
                <a:latin typeface="Verdana" panose="020B0604030504040204" pitchFamily="34" charset="0"/>
                <a:ea typeface="Verdana" panose="020B0604030504040204" pitchFamily="34" charset="0"/>
                <a:cs typeface="Verdana" panose="020B0604030504040204" pitchFamily="34" charset="0"/>
              </a:rPr>
              <a:t>1. Main </a:t>
            </a:r>
            <a:r>
              <a:rPr lang="en-US" sz="3200" dirty="0">
                <a:solidFill>
                  <a:schemeClr val="tx2">
                    <a:lumMod val="75000"/>
                  </a:schemeClr>
                </a:solidFill>
                <a:latin typeface="Verdana" panose="020B0604030504040204" pitchFamily="34" charset="0"/>
                <a:ea typeface="Verdana" panose="020B0604030504040204" pitchFamily="34" charset="0"/>
                <a:cs typeface="Verdana" panose="020B0604030504040204" pitchFamily="34" charset="0"/>
              </a:rPr>
              <a:t>drivers for </a:t>
            </a:r>
            <a:r>
              <a:rPr lang="en-US" sz="3200" dirty="0" err="1" smtClean="0">
                <a:solidFill>
                  <a:schemeClr val="tx2">
                    <a:lumMod val="75000"/>
                  </a:schemeClr>
                </a:solidFill>
                <a:latin typeface="Verdana" panose="020B0604030504040204" pitchFamily="34" charset="0"/>
                <a:ea typeface="Verdana" panose="020B0604030504040204" pitchFamily="34" charset="0"/>
                <a:cs typeface="Verdana" panose="020B0604030504040204" pitchFamily="34" charset="0"/>
              </a:rPr>
              <a:t>internationalising</a:t>
            </a:r>
            <a:r>
              <a:rPr lang="en-US" sz="3200" dirty="0" smtClean="0">
                <a:solidFill>
                  <a:schemeClr val="tx2">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3200" dirty="0">
                <a:solidFill>
                  <a:schemeClr val="tx2">
                    <a:lumMod val="75000"/>
                  </a:schemeClr>
                </a:solidFill>
                <a:latin typeface="Verdana" panose="020B0604030504040204" pitchFamily="34" charset="0"/>
                <a:ea typeface="Verdana" panose="020B0604030504040204" pitchFamily="34" charset="0"/>
                <a:cs typeface="Verdana" panose="020B0604030504040204" pitchFamily="34" charset="0"/>
              </a:rPr>
              <a:t>higher education</a:t>
            </a:r>
            <a:br>
              <a:rPr lang="en-US" sz="3200" dirty="0">
                <a:solidFill>
                  <a:schemeClr val="tx2">
                    <a:lumMod val="75000"/>
                  </a:schemeClr>
                </a:solidFill>
                <a:latin typeface="Verdana" panose="020B0604030504040204" pitchFamily="34" charset="0"/>
                <a:ea typeface="Verdana" panose="020B0604030504040204" pitchFamily="34" charset="0"/>
                <a:cs typeface="Verdana" panose="020B0604030504040204" pitchFamily="34" charset="0"/>
              </a:rPr>
            </a:br>
            <a:endParaRPr lang="en-US" sz="3200" dirty="0">
              <a:latin typeface="Verdana" panose="020B0604030504040204" pitchFamily="34" charset="0"/>
              <a:ea typeface="Verdana" panose="020B0604030504040204" pitchFamily="34" charset="0"/>
              <a:cs typeface="Verdana" panose="020B0604030504040204" pitchFamily="34" charset="0"/>
            </a:endParaRPr>
          </a:p>
        </p:txBody>
      </p:sp>
      <p:sp>
        <p:nvSpPr>
          <p:cNvPr id="14" name="13 CuadroTexto"/>
          <p:cNvSpPr txBox="1"/>
          <p:nvPr/>
        </p:nvSpPr>
        <p:spPr>
          <a:xfrm>
            <a:off x="551512" y="1291742"/>
            <a:ext cx="8265150" cy="369332"/>
          </a:xfrm>
          <a:prstGeom prst="rect">
            <a:avLst/>
          </a:prstGeom>
          <a:noFill/>
        </p:spPr>
        <p:txBody>
          <a:bodyPr wrap="square" rtlCol="0">
            <a:spAutoFit/>
          </a:bodyPr>
          <a:lstStyle/>
          <a:p>
            <a:r>
              <a:rPr lang="es-CO" b="1" dirty="0" smtClean="0"/>
              <a:t>_______________________________________________________________</a:t>
            </a:r>
            <a:endParaRPr lang="en-US" b="1" dirty="0"/>
          </a:p>
        </p:txBody>
      </p:sp>
      <p:pic>
        <p:nvPicPr>
          <p:cNvPr id="17" name="Imagen 5" descr="colombia.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389938">
            <a:off x="8318148" y="1114740"/>
            <a:ext cx="723335" cy="723335"/>
          </a:xfrm>
          <a:prstGeom prst="rect">
            <a:avLst/>
          </a:prstGeom>
        </p:spPr>
      </p:pic>
      <p:pic>
        <p:nvPicPr>
          <p:cNvPr id="18" name="17 Imagen"/>
          <p:cNvPicPr>
            <a:picLocks noChangeAspect="1"/>
          </p:cNvPicPr>
          <p:nvPr/>
        </p:nvPicPr>
        <p:blipFill rotWithShape="1">
          <a:blip r:embed="rId3" cstate="print">
            <a:extLst>
              <a:ext uri="{28A0092B-C50C-407E-A947-70E740481C1C}">
                <a14:useLocalDpi xmlns:a14="http://schemas.microsoft.com/office/drawing/2010/main" val="0"/>
              </a:ext>
            </a:extLst>
          </a:blip>
          <a:srcRect t="23175" b="22230"/>
          <a:stretch/>
        </p:blipFill>
        <p:spPr>
          <a:xfrm>
            <a:off x="-21391" y="5815914"/>
            <a:ext cx="1641063" cy="589300"/>
          </a:xfrm>
          <a:prstGeom prst="rect">
            <a:avLst/>
          </a:prstGeom>
        </p:spPr>
      </p:pic>
      <p:graphicFrame>
        <p:nvGraphicFramePr>
          <p:cNvPr id="20" name="19 Diagrama"/>
          <p:cNvGraphicFramePr/>
          <p:nvPr>
            <p:extLst>
              <p:ext uri="{D42A27DB-BD31-4B8C-83A1-F6EECF244321}">
                <p14:modId xmlns:p14="http://schemas.microsoft.com/office/powerpoint/2010/main" val="2949781521"/>
              </p:ext>
            </p:extLst>
          </p:nvPr>
        </p:nvGraphicFramePr>
        <p:xfrm>
          <a:off x="1259632" y="1484784"/>
          <a:ext cx="7225285" cy="493159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2 CuadroTexto"/>
          <p:cNvSpPr txBox="1"/>
          <p:nvPr/>
        </p:nvSpPr>
        <p:spPr>
          <a:xfrm>
            <a:off x="179512" y="6388874"/>
            <a:ext cx="8784976" cy="461665"/>
          </a:xfrm>
          <a:prstGeom prst="rect">
            <a:avLst/>
          </a:prstGeom>
          <a:noFill/>
        </p:spPr>
        <p:txBody>
          <a:bodyPr wrap="square" rtlCol="0">
            <a:spAutoFit/>
          </a:bodyPr>
          <a:lstStyle/>
          <a:p>
            <a:r>
              <a:rPr lang="es-CO" sz="800" dirty="0" err="1" smtClean="0">
                <a:latin typeface="Verdana" panose="020B0604030504040204" pitchFamily="34" charset="0"/>
                <a:ea typeface="Verdana" panose="020B0604030504040204" pitchFamily="34" charset="0"/>
                <a:cs typeface="Verdana" panose="020B0604030504040204" pitchFamily="34" charset="0"/>
              </a:rPr>
              <a:t>Source</a:t>
            </a:r>
            <a:r>
              <a:rPr lang="es-CO" sz="800" dirty="0" smtClean="0">
                <a:latin typeface="Verdana" panose="020B0604030504040204" pitchFamily="34" charset="0"/>
                <a:ea typeface="Verdana" panose="020B0604030504040204" pitchFamily="34" charset="0"/>
                <a:cs typeface="Verdana" panose="020B0604030504040204" pitchFamily="34" charset="0"/>
              </a:rPr>
              <a:t>: </a:t>
            </a:r>
            <a:r>
              <a:rPr lang="es-CO" sz="800" dirty="0" err="1" smtClean="0">
                <a:latin typeface="Verdana" panose="020B0604030504040204" pitchFamily="34" charset="0"/>
                <a:ea typeface="Verdana" panose="020B0604030504040204" pitchFamily="34" charset="0"/>
                <a:cs typeface="Verdana" panose="020B0604030504040204" pitchFamily="34" charset="0"/>
              </a:rPr>
              <a:t>Internationalization</a:t>
            </a:r>
            <a:r>
              <a:rPr lang="es-CO" sz="800" dirty="0" smtClean="0">
                <a:latin typeface="Verdana" panose="020B0604030504040204" pitchFamily="34" charset="0"/>
                <a:ea typeface="Verdana" panose="020B0604030504040204" pitchFamily="34" charset="0"/>
                <a:cs typeface="Verdana" panose="020B0604030504040204" pitchFamily="34" charset="0"/>
              </a:rPr>
              <a:t> of </a:t>
            </a:r>
            <a:r>
              <a:rPr lang="es-CO" sz="800" dirty="0" err="1" smtClean="0">
                <a:latin typeface="Verdana" panose="020B0604030504040204" pitchFamily="34" charset="0"/>
                <a:ea typeface="Verdana" panose="020B0604030504040204" pitchFamily="34" charset="0"/>
                <a:cs typeface="Verdana" panose="020B0604030504040204" pitchFamily="34" charset="0"/>
              </a:rPr>
              <a:t>Higher</a:t>
            </a:r>
            <a:r>
              <a:rPr lang="es-CO" sz="800" dirty="0" smtClean="0">
                <a:latin typeface="Verdana" panose="020B0604030504040204" pitchFamily="34" charset="0"/>
                <a:ea typeface="Verdana" panose="020B0604030504040204" pitchFamily="34" charset="0"/>
                <a:cs typeface="Verdana" panose="020B0604030504040204" pitchFamily="34" charset="0"/>
              </a:rPr>
              <a:t> </a:t>
            </a:r>
            <a:r>
              <a:rPr lang="es-CO" sz="800" dirty="0" err="1" smtClean="0">
                <a:latin typeface="Verdana" panose="020B0604030504040204" pitchFamily="34" charset="0"/>
                <a:ea typeface="Verdana" panose="020B0604030504040204" pitchFamily="34" charset="0"/>
                <a:cs typeface="Verdana" panose="020B0604030504040204" pitchFamily="34" charset="0"/>
              </a:rPr>
              <a:t>Education</a:t>
            </a:r>
            <a:r>
              <a:rPr lang="es-CO" sz="800" dirty="0" smtClean="0">
                <a:latin typeface="Verdana" panose="020B0604030504040204" pitchFamily="34" charset="0"/>
                <a:ea typeface="Verdana" panose="020B0604030504040204" pitchFamily="34" charset="0"/>
                <a:cs typeface="Verdana" panose="020B0604030504040204" pitchFamily="34" charset="0"/>
              </a:rPr>
              <a:t> </a:t>
            </a:r>
            <a:r>
              <a:rPr lang="es-CO" sz="800" i="1" dirty="0" err="1" smtClean="0">
                <a:latin typeface="Verdana" panose="020B0604030504040204" pitchFamily="34" charset="0"/>
                <a:ea typeface="Verdana" panose="020B0604030504040204" pitchFamily="34" charset="0"/>
                <a:cs typeface="Verdana" panose="020B0604030504040204" pitchFamily="34" charset="0"/>
              </a:rPr>
              <a:t>Growing</a:t>
            </a:r>
            <a:r>
              <a:rPr lang="es-CO" sz="800" i="1" dirty="0" smtClean="0">
                <a:latin typeface="Verdana" panose="020B0604030504040204" pitchFamily="34" charset="0"/>
                <a:ea typeface="Verdana" panose="020B0604030504040204" pitchFamily="34" charset="0"/>
                <a:cs typeface="Verdana" panose="020B0604030504040204" pitchFamily="34" charset="0"/>
              </a:rPr>
              <a:t> </a:t>
            </a:r>
            <a:r>
              <a:rPr lang="es-CO" sz="800" i="1" dirty="0" err="1" smtClean="0">
                <a:latin typeface="Verdana" panose="020B0604030504040204" pitchFamily="34" charset="0"/>
                <a:ea typeface="Verdana" panose="020B0604030504040204" pitchFamily="34" charset="0"/>
                <a:cs typeface="Verdana" panose="020B0604030504040204" pitchFamily="34" charset="0"/>
              </a:rPr>
              <a:t>expectation</a:t>
            </a:r>
            <a:r>
              <a:rPr lang="es-CO" sz="800" i="1" dirty="0" smtClean="0">
                <a:latin typeface="Verdana" panose="020B0604030504040204" pitchFamily="34" charset="0"/>
                <a:ea typeface="Verdana" panose="020B0604030504040204" pitchFamily="34" charset="0"/>
                <a:cs typeface="Verdana" panose="020B0604030504040204" pitchFamily="34" charset="0"/>
              </a:rPr>
              <a:t>, fundamental </a:t>
            </a:r>
            <a:r>
              <a:rPr lang="es-CO" sz="800" i="1" dirty="0" err="1" smtClean="0">
                <a:latin typeface="Verdana" panose="020B0604030504040204" pitchFamily="34" charset="0"/>
                <a:ea typeface="Verdana" panose="020B0604030504040204" pitchFamily="34" charset="0"/>
                <a:cs typeface="Verdana" panose="020B0604030504040204" pitchFamily="34" charset="0"/>
              </a:rPr>
              <a:t>values</a:t>
            </a:r>
            <a:r>
              <a:rPr lang="es-CO" sz="800" i="1" dirty="0" smtClean="0">
                <a:latin typeface="Verdana" panose="020B0604030504040204" pitchFamily="34" charset="0"/>
                <a:ea typeface="Verdana" panose="020B0604030504040204" pitchFamily="34" charset="0"/>
                <a:cs typeface="Verdana" panose="020B0604030504040204" pitchFamily="34" charset="0"/>
              </a:rPr>
              <a:t> – </a:t>
            </a:r>
            <a:r>
              <a:rPr lang="es-CO" sz="800" dirty="0" smtClean="0">
                <a:latin typeface="Verdana" panose="020B0604030504040204" pitchFamily="34" charset="0"/>
                <a:ea typeface="Verdana" panose="020B0604030504040204" pitchFamily="34" charset="0"/>
                <a:cs typeface="Verdana" panose="020B0604030504040204" pitchFamily="34" charset="0"/>
              </a:rPr>
              <a:t>IAU 4th Global </a:t>
            </a:r>
            <a:r>
              <a:rPr lang="es-CO" sz="800" dirty="0" err="1" smtClean="0">
                <a:latin typeface="Verdana" panose="020B0604030504040204" pitchFamily="34" charset="0"/>
                <a:ea typeface="Verdana" panose="020B0604030504040204" pitchFamily="34" charset="0"/>
                <a:cs typeface="Verdana" panose="020B0604030504040204" pitchFamily="34" charset="0"/>
              </a:rPr>
              <a:t>Survey</a:t>
            </a:r>
            <a:r>
              <a:rPr lang="es-CO" sz="800" dirty="0" smtClean="0">
                <a:latin typeface="Verdana" panose="020B0604030504040204" pitchFamily="34" charset="0"/>
                <a:ea typeface="Verdana" panose="020B0604030504040204" pitchFamily="34" charset="0"/>
                <a:cs typeface="Verdana" panose="020B0604030504040204" pitchFamily="34" charset="0"/>
              </a:rPr>
              <a:t> 2014 Eva </a:t>
            </a:r>
            <a:r>
              <a:rPr lang="es-CO" sz="800" dirty="0" err="1" smtClean="0">
                <a:latin typeface="Verdana" panose="020B0604030504040204" pitchFamily="34" charset="0"/>
                <a:ea typeface="Verdana" panose="020B0604030504040204" pitchFamily="34" charset="0"/>
                <a:cs typeface="Verdana" panose="020B0604030504040204" pitchFamily="34" charset="0"/>
              </a:rPr>
              <a:t>Egron</a:t>
            </a:r>
            <a:r>
              <a:rPr lang="es-CO" sz="800" dirty="0" smtClean="0">
                <a:latin typeface="Verdana" panose="020B0604030504040204" pitchFamily="34" charset="0"/>
                <a:ea typeface="Verdana" panose="020B0604030504040204" pitchFamily="34" charset="0"/>
                <a:cs typeface="Verdana" panose="020B0604030504040204" pitchFamily="34" charset="0"/>
              </a:rPr>
              <a:t> </a:t>
            </a:r>
            <a:r>
              <a:rPr lang="es-CO" sz="800" dirty="0" err="1" smtClean="0">
                <a:latin typeface="Verdana" panose="020B0604030504040204" pitchFamily="34" charset="0"/>
                <a:ea typeface="Verdana" panose="020B0604030504040204" pitchFamily="34" charset="0"/>
                <a:cs typeface="Verdana" panose="020B0604030504040204" pitchFamily="34" charset="0"/>
              </a:rPr>
              <a:t>Polak</a:t>
            </a:r>
            <a:r>
              <a:rPr lang="es-CO" sz="800" dirty="0" smtClean="0">
                <a:latin typeface="Verdana" panose="020B0604030504040204" pitchFamily="34" charset="0"/>
                <a:ea typeface="Verdana" panose="020B0604030504040204" pitchFamily="34" charset="0"/>
                <a:cs typeface="Verdana" panose="020B0604030504040204" pitchFamily="34" charset="0"/>
              </a:rPr>
              <a:t> and Ross Hudson &amp; CCYK-MEN 2013. </a:t>
            </a:r>
            <a:r>
              <a:rPr lang="en-US" sz="800" dirty="0" smtClean="0">
                <a:latin typeface="Verdana" panose="020B0604030504040204" pitchFamily="34" charset="0"/>
                <a:ea typeface="Verdana" panose="020B0604030504040204" pitchFamily="34" charset="0"/>
                <a:cs typeface="Verdana" panose="020B0604030504040204" pitchFamily="34" charset="0"/>
              </a:rPr>
              <a:t>Study on the Internationalization of Higher Education in Colombia and Modernization of Internationalization Indicators National System of Higher Education (SNIES)</a:t>
            </a:r>
            <a:endParaRPr lang="en-US" dirty="0"/>
          </a:p>
        </p:txBody>
      </p:sp>
    </p:spTree>
    <p:extLst>
      <p:ext uri="{BB962C8B-B14F-4D97-AF65-F5344CB8AC3E}">
        <p14:creationId xmlns:p14="http://schemas.microsoft.com/office/powerpoint/2010/main" val="343488488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99592" y="260648"/>
            <a:ext cx="6781800" cy="1123528"/>
          </a:xfrm>
          <a:ln w="38100">
            <a:solidFill>
              <a:srgbClr val="FFFF00"/>
            </a:solidFill>
          </a:ln>
        </p:spPr>
        <p:style>
          <a:lnRef idx="2">
            <a:schemeClr val="accent1"/>
          </a:lnRef>
          <a:fillRef idx="1">
            <a:schemeClr val="lt1"/>
          </a:fillRef>
          <a:effectRef idx="0">
            <a:schemeClr val="accent1"/>
          </a:effectRef>
          <a:fontRef idx="minor">
            <a:schemeClr val="dk1"/>
          </a:fontRef>
        </p:style>
        <p:txBody>
          <a:bodyPr>
            <a:noAutofit/>
          </a:bodyPr>
          <a:lstStyle/>
          <a:p>
            <a:pPr algn="ctr"/>
            <a:r>
              <a:rPr lang="es-CO" sz="3200" dirty="0" smtClean="0"/>
              <a:t/>
            </a:r>
            <a:br>
              <a:rPr lang="es-CO" sz="3200" dirty="0" smtClean="0"/>
            </a:br>
            <a:r>
              <a:rPr lang="en-US" sz="3200" dirty="0"/>
              <a:t>Platform </a:t>
            </a:r>
            <a:r>
              <a:rPr lang="en-US" sz="3200" dirty="0" smtClean="0"/>
              <a:t>of Student and Scholar Mobility of the Pacific Alliance</a:t>
            </a:r>
            <a:endParaRPr lang="en-US" sz="3200" dirty="0"/>
          </a:p>
        </p:txBody>
      </p:sp>
      <p:cxnSp>
        <p:nvCxnSpPr>
          <p:cNvPr id="5" name="4 Conector recto"/>
          <p:cNvCxnSpPr/>
          <p:nvPr/>
        </p:nvCxnSpPr>
        <p:spPr>
          <a:xfrm flipH="1">
            <a:off x="395536" y="808112"/>
            <a:ext cx="504056"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7" name="6 Conector recto"/>
          <p:cNvCxnSpPr/>
          <p:nvPr/>
        </p:nvCxnSpPr>
        <p:spPr>
          <a:xfrm>
            <a:off x="395536" y="808112"/>
            <a:ext cx="0" cy="3049538"/>
          </a:xfrm>
          <a:prstGeom prst="line">
            <a:avLst/>
          </a:prstGeom>
        </p:spPr>
        <p:style>
          <a:lnRef idx="3">
            <a:schemeClr val="accent1"/>
          </a:lnRef>
          <a:fillRef idx="0">
            <a:schemeClr val="accent1"/>
          </a:fillRef>
          <a:effectRef idx="2">
            <a:schemeClr val="accent1"/>
          </a:effectRef>
          <a:fontRef idx="minor">
            <a:schemeClr val="tx1"/>
          </a:fontRef>
        </p:style>
      </p:cxnSp>
      <p:cxnSp>
        <p:nvCxnSpPr>
          <p:cNvPr id="13" name="12 Conector recto de flecha"/>
          <p:cNvCxnSpPr/>
          <p:nvPr/>
        </p:nvCxnSpPr>
        <p:spPr>
          <a:xfrm>
            <a:off x="395536" y="3857650"/>
            <a:ext cx="360040"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pic>
        <p:nvPicPr>
          <p:cNvPr id="1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8384" y="224136"/>
            <a:ext cx="894708" cy="84430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graphicFrame>
        <p:nvGraphicFramePr>
          <p:cNvPr id="9" name="1 Marcador de contenido"/>
          <p:cNvGraphicFramePr>
            <a:graphicFrameLocks noGrp="1"/>
          </p:cNvGraphicFramePr>
          <p:nvPr>
            <p:ph idx="1"/>
            <p:extLst>
              <p:ext uri="{D42A27DB-BD31-4B8C-83A1-F6EECF244321}">
                <p14:modId xmlns:p14="http://schemas.microsoft.com/office/powerpoint/2010/main" val="1823946711"/>
              </p:ext>
            </p:extLst>
          </p:nvPr>
        </p:nvGraphicFramePr>
        <p:xfrm>
          <a:off x="827584" y="1697744"/>
          <a:ext cx="8095505" cy="4319811"/>
        </p:xfrm>
        <a:graphic>
          <a:graphicData uri="http://schemas.openxmlformats.org/drawingml/2006/table">
            <a:tbl>
              <a:tblPr firstRow="1" firstCol="1" bandRow="1">
                <a:tableStyleId>{5C22544A-7EE6-4342-B048-85BDC9FD1C3A}</a:tableStyleId>
              </a:tblPr>
              <a:tblGrid>
                <a:gridCol w="1557308"/>
                <a:gridCol w="1557308"/>
                <a:gridCol w="667946"/>
                <a:gridCol w="667946"/>
                <a:gridCol w="667946"/>
                <a:gridCol w="667946"/>
                <a:gridCol w="667946"/>
                <a:gridCol w="647867"/>
                <a:gridCol w="551690"/>
                <a:gridCol w="415880"/>
                <a:gridCol w="25722"/>
              </a:tblGrid>
              <a:tr h="796180">
                <a:tc gridSpan="2">
                  <a:txBody>
                    <a:bodyPr/>
                    <a:lstStyle/>
                    <a:p>
                      <a:pPr algn="ctr">
                        <a:spcAft>
                          <a:spcPts val="0"/>
                        </a:spcAft>
                      </a:pPr>
                      <a:r>
                        <a:rPr lang="es-CO" sz="1100" dirty="0" err="1" smtClean="0">
                          <a:effectLst/>
                        </a:rPr>
                        <a:t>Scholarships</a:t>
                      </a:r>
                      <a:r>
                        <a:rPr lang="es-CO" sz="1100" dirty="0" smtClean="0">
                          <a:effectLst/>
                        </a:rPr>
                        <a:t> </a:t>
                      </a:r>
                      <a:r>
                        <a:rPr lang="es-CO" sz="1100" dirty="0" err="1" smtClean="0">
                          <a:effectLst/>
                        </a:rPr>
                        <a:t>by</a:t>
                      </a:r>
                      <a:r>
                        <a:rPr lang="es-CO" sz="1100" dirty="0" smtClean="0">
                          <a:effectLst/>
                        </a:rPr>
                        <a:t> country</a:t>
                      </a:r>
                      <a:endParaRPr lang="es-CO" sz="1100" dirty="0">
                        <a:effectLst/>
                        <a:latin typeface="Calibri"/>
                        <a:ea typeface="Calibri"/>
                        <a:cs typeface="Times New Roman"/>
                      </a:endParaRPr>
                    </a:p>
                  </a:txBody>
                  <a:tcPr marL="44454" marR="44454" marT="0" marB="0" anchor="ctr"/>
                </a:tc>
                <a:tc hMerge="1">
                  <a:txBody>
                    <a:bodyPr/>
                    <a:lstStyle/>
                    <a:p>
                      <a:endParaRPr lang="es-CO"/>
                    </a:p>
                  </a:txBody>
                  <a:tcPr/>
                </a:tc>
                <a:tc>
                  <a:txBody>
                    <a:bodyPr/>
                    <a:lstStyle/>
                    <a:p>
                      <a:pPr algn="ctr">
                        <a:spcAft>
                          <a:spcPts val="0"/>
                        </a:spcAft>
                      </a:pPr>
                      <a:r>
                        <a:rPr lang="es-CO" sz="1100" dirty="0" err="1" smtClean="0">
                          <a:solidFill>
                            <a:srgbClr val="FFFF00"/>
                          </a:solidFill>
                          <a:effectLst/>
                        </a:rPr>
                        <a:t>Call</a:t>
                      </a:r>
                      <a:r>
                        <a:rPr lang="es-CO" sz="1100" dirty="0" smtClean="0">
                          <a:solidFill>
                            <a:srgbClr val="FFFF00"/>
                          </a:solidFill>
                          <a:effectLst/>
                        </a:rPr>
                        <a:t> </a:t>
                      </a:r>
                      <a:r>
                        <a:rPr lang="es-CO" sz="1100" dirty="0">
                          <a:solidFill>
                            <a:srgbClr val="FFFF00"/>
                          </a:solidFill>
                          <a:effectLst/>
                        </a:rPr>
                        <a:t>1 (2013-1)</a:t>
                      </a:r>
                      <a:endParaRPr lang="es-CO" sz="1100" dirty="0">
                        <a:solidFill>
                          <a:srgbClr val="FFFF00"/>
                        </a:solidFill>
                        <a:effectLst/>
                        <a:latin typeface="Calibri"/>
                        <a:ea typeface="Calibri"/>
                        <a:cs typeface="Times New Roman"/>
                      </a:endParaRPr>
                    </a:p>
                  </a:txBody>
                  <a:tcPr marL="44454" marR="44454" marT="0" marB="0" anchor="ctr"/>
                </a:tc>
                <a:tc>
                  <a:txBody>
                    <a:bodyPr/>
                    <a:lstStyle/>
                    <a:p>
                      <a:pPr algn="ctr">
                        <a:spcAft>
                          <a:spcPts val="0"/>
                        </a:spcAft>
                      </a:pPr>
                      <a:r>
                        <a:rPr lang="es-CO" sz="1100" dirty="0" err="1" smtClean="0">
                          <a:solidFill>
                            <a:srgbClr val="FFFF00"/>
                          </a:solidFill>
                          <a:effectLst/>
                        </a:rPr>
                        <a:t>Call</a:t>
                      </a:r>
                      <a:r>
                        <a:rPr lang="es-CO" sz="1100" dirty="0" smtClean="0">
                          <a:solidFill>
                            <a:srgbClr val="FFFF00"/>
                          </a:solidFill>
                          <a:effectLst/>
                        </a:rPr>
                        <a:t> </a:t>
                      </a:r>
                      <a:r>
                        <a:rPr lang="es-CO" sz="1100" dirty="0">
                          <a:solidFill>
                            <a:srgbClr val="FFFF00"/>
                          </a:solidFill>
                          <a:effectLst/>
                        </a:rPr>
                        <a:t>2 (2013-2)</a:t>
                      </a:r>
                      <a:endParaRPr lang="es-CO" sz="1100" dirty="0">
                        <a:solidFill>
                          <a:srgbClr val="FFFF00"/>
                        </a:solidFill>
                        <a:effectLst/>
                        <a:latin typeface="Calibri"/>
                        <a:ea typeface="Calibri"/>
                        <a:cs typeface="Times New Roman"/>
                      </a:endParaRPr>
                    </a:p>
                  </a:txBody>
                  <a:tcPr marL="44454" marR="44454" marT="0" marB="0" anchor="ctr"/>
                </a:tc>
                <a:tc>
                  <a:txBody>
                    <a:bodyPr/>
                    <a:lstStyle/>
                    <a:p>
                      <a:pPr algn="ctr">
                        <a:spcAft>
                          <a:spcPts val="0"/>
                        </a:spcAft>
                      </a:pPr>
                      <a:r>
                        <a:rPr lang="es-CO" sz="1100" dirty="0">
                          <a:solidFill>
                            <a:srgbClr val="FFFF00"/>
                          </a:solidFill>
                          <a:effectLst/>
                        </a:rPr>
                        <a:t>TOTAL </a:t>
                      </a:r>
                      <a:r>
                        <a:rPr lang="es-CO" sz="1100" dirty="0" err="1" smtClean="0">
                          <a:solidFill>
                            <a:srgbClr val="FFFF00"/>
                          </a:solidFill>
                          <a:effectLst/>
                        </a:rPr>
                        <a:t>fellows</a:t>
                      </a:r>
                      <a:r>
                        <a:rPr lang="es-CO" sz="1100" dirty="0" smtClean="0">
                          <a:solidFill>
                            <a:srgbClr val="FFFF00"/>
                          </a:solidFill>
                          <a:effectLst/>
                        </a:rPr>
                        <a:t> </a:t>
                      </a:r>
                      <a:r>
                        <a:rPr lang="es-CO" sz="1100" dirty="0">
                          <a:solidFill>
                            <a:srgbClr val="FFFF00"/>
                          </a:solidFill>
                          <a:effectLst/>
                        </a:rPr>
                        <a:t>2013</a:t>
                      </a:r>
                      <a:endParaRPr lang="es-CO" sz="1100" dirty="0">
                        <a:solidFill>
                          <a:srgbClr val="FFFF00"/>
                        </a:solidFill>
                        <a:effectLst/>
                        <a:latin typeface="Calibri"/>
                        <a:ea typeface="Calibri"/>
                        <a:cs typeface="Times New Roman"/>
                      </a:endParaRPr>
                    </a:p>
                  </a:txBody>
                  <a:tcPr marL="44454" marR="44454" marT="0" marB="0" anchor="ctr"/>
                </a:tc>
                <a:tc>
                  <a:txBody>
                    <a:bodyPr/>
                    <a:lstStyle/>
                    <a:p>
                      <a:pPr algn="ctr">
                        <a:spcAft>
                          <a:spcPts val="0"/>
                        </a:spcAft>
                      </a:pPr>
                      <a:r>
                        <a:rPr lang="es-CO" sz="1100" dirty="0" err="1" smtClean="0">
                          <a:solidFill>
                            <a:srgbClr val="FFFF00"/>
                          </a:solidFill>
                          <a:effectLst/>
                        </a:rPr>
                        <a:t>Call</a:t>
                      </a:r>
                      <a:r>
                        <a:rPr lang="es-CO" sz="1100" dirty="0" smtClean="0">
                          <a:solidFill>
                            <a:srgbClr val="FFFF00"/>
                          </a:solidFill>
                          <a:effectLst/>
                        </a:rPr>
                        <a:t> </a:t>
                      </a:r>
                      <a:r>
                        <a:rPr lang="es-CO" sz="1100" dirty="0">
                          <a:solidFill>
                            <a:srgbClr val="FFFF00"/>
                          </a:solidFill>
                          <a:effectLst/>
                        </a:rPr>
                        <a:t>3 (2014-1)</a:t>
                      </a:r>
                      <a:endParaRPr lang="es-CO" sz="1100" dirty="0">
                        <a:solidFill>
                          <a:srgbClr val="FFFF00"/>
                        </a:solidFill>
                        <a:effectLst/>
                        <a:latin typeface="Calibri"/>
                        <a:ea typeface="Calibri"/>
                        <a:cs typeface="Times New Roman"/>
                      </a:endParaRPr>
                    </a:p>
                  </a:txBody>
                  <a:tcPr marL="44454" marR="44454" marT="0" marB="0" anchor="ctr"/>
                </a:tc>
                <a:tc>
                  <a:txBody>
                    <a:bodyPr/>
                    <a:lstStyle/>
                    <a:p>
                      <a:pPr algn="ctr">
                        <a:spcAft>
                          <a:spcPts val="0"/>
                        </a:spcAft>
                      </a:pPr>
                      <a:r>
                        <a:rPr lang="es-CO" sz="1100" dirty="0" err="1" smtClean="0">
                          <a:solidFill>
                            <a:srgbClr val="FFFF00"/>
                          </a:solidFill>
                          <a:effectLst/>
                        </a:rPr>
                        <a:t>Call</a:t>
                      </a:r>
                      <a:r>
                        <a:rPr lang="es-CO" sz="1100" dirty="0" smtClean="0">
                          <a:solidFill>
                            <a:srgbClr val="FFFF00"/>
                          </a:solidFill>
                          <a:effectLst/>
                        </a:rPr>
                        <a:t> </a:t>
                      </a:r>
                      <a:r>
                        <a:rPr lang="es-CO" sz="1100" dirty="0">
                          <a:solidFill>
                            <a:srgbClr val="FFFF00"/>
                          </a:solidFill>
                          <a:effectLst/>
                        </a:rPr>
                        <a:t>4 (2014 - 2)</a:t>
                      </a:r>
                      <a:endParaRPr lang="es-CO" sz="1100" dirty="0">
                        <a:solidFill>
                          <a:srgbClr val="FFFF00"/>
                        </a:solidFill>
                        <a:effectLst/>
                        <a:latin typeface="Calibri"/>
                        <a:ea typeface="Calibri"/>
                        <a:cs typeface="Times New Roman"/>
                      </a:endParaRPr>
                    </a:p>
                  </a:txBody>
                  <a:tcPr marL="44454" marR="44454" marT="0" marB="0" anchor="ctr"/>
                </a:tc>
                <a:tc>
                  <a:txBody>
                    <a:bodyPr/>
                    <a:lstStyle/>
                    <a:p>
                      <a:pPr algn="ctr">
                        <a:spcAft>
                          <a:spcPts val="0"/>
                        </a:spcAft>
                      </a:pPr>
                      <a:r>
                        <a:rPr lang="es-CO" sz="1100" dirty="0">
                          <a:solidFill>
                            <a:srgbClr val="FFFF00"/>
                          </a:solidFill>
                          <a:effectLst/>
                        </a:rPr>
                        <a:t>TOTAL </a:t>
                      </a:r>
                      <a:r>
                        <a:rPr lang="es-CO" sz="1100" dirty="0" err="1" smtClean="0">
                          <a:solidFill>
                            <a:srgbClr val="FFFF00"/>
                          </a:solidFill>
                          <a:effectLst/>
                        </a:rPr>
                        <a:t>fellows</a:t>
                      </a:r>
                      <a:endParaRPr lang="es-CO" sz="1100" dirty="0" smtClean="0">
                        <a:solidFill>
                          <a:srgbClr val="FFFF00"/>
                        </a:solidFill>
                        <a:effectLst/>
                      </a:endParaRPr>
                    </a:p>
                    <a:p>
                      <a:pPr algn="ctr">
                        <a:spcAft>
                          <a:spcPts val="0"/>
                        </a:spcAft>
                      </a:pPr>
                      <a:r>
                        <a:rPr lang="es-CO" sz="1100" dirty="0" smtClean="0">
                          <a:solidFill>
                            <a:srgbClr val="FFFF00"/>
                          </a:solidFill>
                          <a:effectLst/>
                        </a:rPr>
                        <a:t>2014</a:t>
                      </a:r>
                      <a:endParaRPr lang="es-CO" sz="1100" dirty="0">
                        <a:solidFill>
                          <a:srgbClr val="FFFF00"/>
                        </a:solidFill>
                        <a:effectLst/>
                        <a:latin typeface="Calibri"/>
                        <a:ea typeface="Calibri"/>
                        <a:cs typeface="Times New Roman"/>
                      </a:endParaRPr>
                    </a:p>
                  </a:txBody>
                  <a:tcPr marL="44454" marR="44454" marT="0" marB="0" anchor="ctr"/>
                </a:tc>
                <a:tc>
                  <a:txBody>
                    <a:bodyPr/>
                    <a:lstStyle/>
                    <a:p>
                      <a:pPr algn="ctr">
                        <a:spcAft>
                          <a:spcPts val="0"/>
                        </a:spcAft>
                      </a:pPr>
                      <a:r>
                        <a:rPr lang="es-CO" sz="1100" dirty="0" smtClean="0">
                          <a:solidFill>
                            <a:srgbClr val="FFFF00"/>
                          </a:solidFill>
                          <a:effectLst/>
                        </a:rPr>
                        <a:t>Total </a:t>
                      </a:r>
                      <a:r>
                        <a:rPr lang="es-CO" sz="1100" dirty="0" err="1" smtClean="0">
                          <a:solidFill>
                            <a:srgbClr val="FFFF00"/>
                          </a:solidFill>
                          <a:effectLst/>
                        </a:rPr>
                        <a:t>by</a:t>
                      </a:r>
                      <a:r>
                        <a:rPr lang="es-CO" sz="1100" dirty="0" smtClean="0">
                          <a:solidFill>
                            <a:srgbClr val="FFFF00"/>
                          </a:solidFill>
                          <a:effectLst/>
                        </a:rPr>
                        <a:t> </a:t>
                      </a:r>
                      <a:r>
                        <a:rPr lang="es-CO" sz="1100" dirty="0" err="1" smtClean="0">
                          <a:solidFill>
                            <a:srgbClr val="FFFF00"/>
                          </a:solidFill>
                          <a:effectLst/>
                        </a:rPr>
                        <a:t>type</a:t>
                      </a:r>
                      <a:endParaRPr lang="es-CO" sz="1100" dirty="0">
                        <a:solidFill>
                          <a:srgbClr val="FFFF00"/>
                        </a:solidFill>
                        <a:effectLst/>
                        <a:latin typeface="Calibri"/>
                        <a:ea typeface="Calibri"/>
                        <a:cs typeface="Times New Roman"/>
                      </a:endParaRPr>
                    </a:p>
                  </a:txBody>
                  <a:tcPr marL="44454" marR="44454" marT="0" marB="0" anchor="ctr"/>
                </a:tc>
                <a:tc>
                  <a:txBody>
                    <a:bodyPr/>
                    <a:lstStyle/>
                    <a:p>
                      <a:pPr algn="ctr">
                        <a:spcAft>
                          <a:spcPts val="0"/>
                        </a:spcAft>
                      </a:pPr>
                      <a:r>
                        <a:rPr lang="es-CO" sz="1100" dirty="0" smtClean="0">
                          <a:solidFill>
                            <a:srgbClr val="FFFF00"/>
                          </a:solidFill>
                          <a:effectLst/>
                        </a:rPr>
                        <a:t>Total</a:t>
                      </a:r>
                      <a:r>
                        <a:rPr lang="es-CO" sz="1100" baseline="0" dirty="0" smtClean="0">
                          <a:solidFill>
                            <a:srgbClr val="FFFF00"/>
                          </a:solidFill>
                          <a:effectLst/>
                        </a:rPr>
                        <a:t> </a:t>
                      </a:r>
                      <a:r>
                        <a:rPr lang="es-CO" sz="1100" baseline="0" dirty="0" err="1" smtClean="0">
                          <a:solidFill>
                            <a:srgbClr val="FFFF00"/>
                          </a:solidFill>
                          <a:effectLst/>
                        </a:rPr>
                        <a:t>by</a:t>
                      </a:r>
                      <a:r>
                        <a:rPr lang="es-CO" sz="1100" baseline="0" dirty="0" smtClean="0">
                          <a:solidFill>
                            <a:srgbClr val="FFFF00"/>
                          </a:solidFill>
                          <a:effectLst/>
                        </a:rPr>
                        <a:t> country</a:t>
                      </a:r>
                      <a:endParaRPr lang="es-CO" sz="1100" dirty="0">
                        <a:solidFill>
                          <a:srgbClr val="FFFF00"/>
                        </a:solidFill>
                        <a:effectLst/>
                        <a:latin typeface="Calibri"/>
                        <a:ea typeface="Calibri"/>
                        <a:cs typeface="Times New Roman"/>
                      </a:endParaRPr>
                    </a:p>
                  </a:txBody>
                  <a:tcPr marL="44454" marR="44454" marT="0" marB="0" anchor="ctr"/>
                </a:tc>
                <a:tc>
                  <a:txBody>
                    <a:bodyPr/>
                    <a:lstStyle/>
                    <a:p>
                      <a:endParaRPr lang="es-CO" sz="1000">
                        <a:effectLst/>
                        <a:latin typeface="Times New Roman"/>
                      </a:endParaRPr>
                    </a:p>
                  </a:txBody>
                  <a:tcPr marL="0" marR="0" marT="0" marB="0" anchor="ctr"/>
                </a:tc>
              </a:tr>
              <a:tr h="206581">
                <a:tc rowSpan="2">
                  <a:txBody>
                    <a:bodyPr/>
                    <a:lstStyle/>
                    <a:p>
                      <a:pPr algn="ctr">
                        <a:spcAft>
                          <a:spcPts val="0"/>
                        </a:spcAft>
                      </a:pPr>
                      <a:r>
                        <a:rPr lang="es-CO" sz="1100" dirty="0" err="1" smtClean="0">
                          <a:effectLst/>
                        </a:rPr>
                        <a:t>Mexico</a:t>
                      </a:r>
                      <a:endParaRPr lang="es-CO" sz="1100" dirty="0">
                        <a:effectLst/>
                        <a:latin typeface="Calibri"/>
                        <a:ea typeface="Calibri"/>
                        <a:cs typeface="Times New Roman"/>
                      </a:endParaRPr>
                    </a:p>
                  </a:txBody>
                  <a:tcPr marL="44454" marR="44454" marT="0" marB="0" anchor="ctr"/>
                </a:tc>
                <a:tc>
                  <a:txBody>
                    <a:bodyPr/>
                    <a:lstStyle/>
                    <a:p>
                      <a:pPr>
                        <a:spcAft>
                          <a:spcPts val="0"/>
                        </a:spcAft>
                      </a:pPr>
                      <a:r>
                        <a:rPr lang="es-CO" sz="1100" dirty="0" err="1" smtClean="0">
                          <a:effectLst/>
                          <a:latin typeface="+mn-lt"/>
                          <a:ea typeface="+mn-ea"/>
                          <a:cs typeface="+mn-cs"/>
                        </a:rPr>
                        <a:t>Undergraduate</a:t>
                      </a:r>
                      <a:endParaRPr lang="es-CO" sz="1100" dirty="0">
                        <a:effectLst/>
                        <a:latin typeface="Calibri"/>
                        <a:ea typeface="Calibri"/>
                        <a:cs typeface="Times New Roman"/>
                      </a:endParaRPr>
                    </a:p>
                  </a:txBody>
                  <a:tcPr marL="44454" marR="44454" marT="0" marB="0" anchor="ctr"/>
                </a:tc>
                <a:tc>
                  <a:txBody>
                    <a:bodyPr/>
                    <a:lstStyle/>
                    <a:p>
                      <a:pPr algn="ctr">
                        <a:spcAft>
                          <a:spcPts val="0"/>
                        </a:spcAft>
                      </a:pPr>
                      <a:r>
                        <a:rPr lang="es-CO" sz="1100">
                          <a:effectLst/>
                        </a:rPr>
                        <a:t>31</a:t>
                      </a:r>
                      <a:endParaRPr lang="es-CO" sz="1100">
                        <a:effectLst/>
                        <a:latin typeface="Calibri"/>
                        <a:ea typeface="Calibri"/>
                        <a:cs typeface="Times New Roman"/>
                      </a:endParaRPr>
                    </a:p>
                  </a:txBody>
                  <a:tcPr marL="44454" marR="44454" marT="0" marB="0" anchor="ctr"/>
                </a:tc>
                <a:tc>
                  <a:txBody>
                    <a:bodyPr/>
                    <a:lstStyle/>
                    <a:p>
                      <a:pPr algn="ctr">
                        <a:spcAft>
                          <a:spcPts val="0"/>
                        </a:spcAft>
                      </a:pPr>
                      <a:r>
                        <a:rPr lang="es-CO" sz="1100">
                          <a:effectLst/>
                        </a:rPr>
                        <a:t>35</a:t>
                      </a:r>
                      <a:endParaRPr lang="es-CO" sz="1100">
                        <a:effectLst/>
                        <a:latin typeface="Calibri"/>
                        <a:ea typeface="Calibri"/>
                        <a:cs typeface="Times New Roman"/>
                      </a:endParaRPr>
                    </a:p>
                  </a:txBody>
                  <a:tcPr marL="44454" marR="44454" marT="0" marB="0" anchor="ctr"/>
                </a:tc>
                <a:tc>
                  <a:txBody>
                    <a:bodyPr/>
                    <a:lstStyle/>
                    <a:p>
                      <a:pPr algn="ctr">
                        <a:spcAft>
                          <a:spcPts val="0"/>
                        </a:spcAft>
                      </a:pPr>
                      <a:r>
                        <a:rPr lang="es-CO" sz="1100">
                          <a:effectLst/>
                        </a:rPr>
                        <a:t>66</a:t>
                      </a:r>
                      <a:endParaRPr lang="es-CO" sz="1100">
                        <a:effectLst/>
                        <a:latin typeface="Calibri"/>
                        <a:ea typeface="Calibri"/>
                        <a:cs typeface="Times New Roman"/>
                      </a:endParaRPr>
                    </a:p>
                  </a:txBody>
                  <a:tcPr marL="44454" marR="44454" marT="0" marB="0" anchor="ctr"/>
                </a:tc>
                <a:tc>
                  <a:txBody>
                    <a:bodyPr/>
                    <a:lstStyle/>
                    <a:p>
                      <a:pPr algn="ctr">
                        <a:spcAft>
                          <a:spcPts val="0"/>
                        </a:spcAft>
                      </a:pPr>
                      <a:r>
                        <a:rPr lang="es-CO" sz="1100">
                          <a:effectLst/>
                        </a:rPr>
                        <a:t>44</a:t>
                      </a:r>
                      <a:endParaRPr lang="es-CO" sz="1100">
                        <a:effectLst/>
                        <a:latin typeface="Calibri"/>
                        <a:ea typeface="Calibri"/>
                        <a:cs typeface="Times New Roman"/>
                      </a:endParaRPr>
                    </a:p>
                  </a:txBody>
                  <a:tcPr marL="44454" marR="44454" marT="0" marB="0" anchor="ctr"/>
                </a:tc>
                <a:tc>
                  <a:txBody>
                    <a:bodyPr/>
                    <a:lstStyle/>
                    <a:p>
                      <a:pPr algn="ctr">
                        <a:spcAft>
                          <a:spcPts val="0"/>
                        </a:spcAft>
                      </a:pPr>
                      <a:r>
                        <a:rPr lang="es-CO" sz="1100">
                          <a:effectLst/>
                        </a:rPr>
                        <a:t>40</a:t>
                      </a:r>
                      <a:endParaRPr lang="es-CO" sz="1100">
                        <a:effectLst/>
                        <a:latin typeface="Calibri"/>
                        <a:ea typeface="Calibri"/>
                        <a:cs typeface="Times New Roman"/>
                      </a:endParaRPr>
                    </a:p>
                  </a:txBody>
                  <a:tcPr marL="44454" marR="44454" marT="0" marB="0" anchor="ctr"/>
                </a:tc>
                <a:tc>
                  <a:txBody>
                    <a:bodyPr/>
                    <a:lstStyle/>
                    <a:p>
                      <a:pPr algn="ctr">
                        <a:spcAft>
                          <a:spcPts val="0"/>
                        </a:spcAft>
                      </a:pPr>
                      <a:r>
                        <a:rPr lang="es-CO" sz="1100">
                          <a:effectLst/>
                        </a:rPr>
                        <a:t>84</a:t>
                      </a:r>
                      <a:endParaRPr lang="es-CO" sz="1100">
                        <a:effectLst/>
                        <a:latin typeface="Calibri"/>
                        <a:ea typeface="Calibri"/>
                        <a:cs typeface="Times New Roman"/>
                      </a:endParaRPr>
                    </a:p>
                  </a:txBody>
                  <a:tcPr marL="44454" marR="44454" marT="0" marB="0" anchor="ctr"/>
                </a:tc>
                <a:tc>
                  <a:txBody>
                    <a:bodyPr/>
                    <a:lstStyle/>
                    <a:p>
                      <a:pPr algn="ctr">
                        <a:spcAft>
                          <a:spcPts val="0"/>
                        </a:spcAft>
                      </a:pPr>
                      <a:r>
                        <a:rPr lang="es-CO" sz="1100">
                          <a:effectLst/>
                        </a:rPr>
                        <a:t>150</a:t>
                      </a:r>
                      <a:endParaRPr lang="es-CO" sz="1100">
                        <a:effectLst/>
                        <a:latin typeface="Calibri"/>
                        <a:ea typeface="Calibri"/>
                        <a:cs typeface="Times New Roman"/>
                      </a:endParaRPr>
                    </a:p>
                  </a:txBody>
                  <a:tcPr marL="44454" marR="44454" marT="0" marB="0" anchor="ctr"/>
                </a:tc>
                <a:tc rowSpan="2">
                  <a:txBody>
                    <a:bodyPr/>
                    <a:lstStyle/>
                    <a:p>
                      <a:pPr algn="ctr">
                        <a:spcAft>
                          <a:spcPts val="0"/>
                        </a:spcAft>
                      </a:pPr>
                      <a:r>
                        <a:rPr lang="es-CO" sz="1100">
                          <a:effectLst/>
                        </a:rPr>
                        <a:t>176</a:t>
                      </a:r>
                      <a:endParaRPr lang="es-CO" sz="1100">
                        <a:effectLst/>
                        <a:latin typeface="Calibri"/>
                        <a:ea typeface="Calibri"/>
                        <a:cs typeface="Times New Roman"/>
                      </a:endParaRPr>
                    </a:p>
                  </a:txBody>
                  <a:tcPr marL="44454" marR="44454" marT="0" marB="0" anchor="ctr"/>
                </a:tc>
                <a:tc>
                  <a:txBody>
                    <a:bodyPr/>
                    <a:lstStyle/>
                    <a:p>
                      <a:endParaRPr lang="es-CO" sz="1000">
                        <a:effectLst/>
                        <a:latin typeface="Times New Roman"/>
                      </a:endParaRPr>
                    </a:p>
                  </a:txBody>
                  <a:tcPr marL="0" marR="0" marT="0" marB="0" anchor="ctr"/>
                </a:tc>
              </a:tr>
              <a:tr h="388166">
                <a:tc vMerge="1">
                  <a:txBody>
                    <a:bodyPr/>
                    <a:lstStyle/>
                    <a:p>
                      <a:endParaRPr lang="es-CO"/>
                    </a:p>
                  </a:txBody>
                  <a:tcPr/>
                </a:tc>
                <a:tc>
                  <a:txBody>
                    <a:bodyPr/>
                    <a:lstStyle/>
                    <a:p>
                      <a:pPr>
                        <a:spcAft>
                          <a:spcPts val="0"/>
                        </a:spcAft>
                      </a:pPr>
                      <a:r>
                        <a:rPr lang="es-CO" sz="1100" dirty="0" err="1" smtClean="0">
                          <a:effectLst/>
                        </a:rPr>
                        <a:t>Doctorate</a:t>
                      </a:r>
                      <a:r>
                        <a:rPr lang="es-CO" sz="1100" dirty="0" smtClean="0">
                          <a:effectLst/>
                        </a:rPr>
                        <a:t>/</a:t>
                      </a:r>
                      <a:r>
                        <a:rPr lang="es-CO" sz="1100" dirty="0" err="1" smtClean="0">
                          <a:effectLst/>
                        </a:rPr>
                        <a:t>Research</a:t>
                      </a:r>
                      <a:r>
                        <a:rPr lang="es-CO" sz="1100" dirty="0" smtClean="0">
                          <a:effectLst/>
                        </a:rPr>
                        <a:t>/Staff </a:t>
                      </a:r>
                      <a:r>
                        <a:rPr lang="es-CO" sz="1100" dirty="0" err="1" smtClean="0">
                          <a:effectLst/>
                        </a:rPr>
                        <a:t>Movility</a:t>
                      </a:r>
                      <a:endParaRPr lang="es-CO" sz="1100" dirty="0">
                        <a:effectLst/>
                        <a:latin typeface="Calibri"/>
                        <a:ea typeface="Calibri"/>
                        <a:cs typeface="Times New Roman"/>
                      </a:endParaRPr>
                    </a:p>
                  </a:txBody>
                  <a:tcPr marL="44454" marR="44454" marT="0" marB="0" anchor="ctr"/>
                </a:tc>
                <a:tc>
                  <a:txBody>
                    <a:bodyPr/>
                    <a:lstStyle/>
                    <a:p>
                      <a:pPr algn="ctr">
                        <a:spcAft>
                          <a:spcPts val="0"/>
                        </a:spcAft>
                      </a:pPr>
                      <a:r>
                        <a:rPr lang="es-CO" sz="1100">
                          <a:effectLst/>
                        </a:rPr>
                        <a:t>1</a:t>
                      </a:r>
                      <a:endParaRPr lang="es-CO" sz="1100">
                        <a:effectLst/>
                        <a:latin typeface="Calibri"/>
                        <a:ea typeface="Calibri"/>
                        <a:cs typeface="Times New Roman"/>
                      </a:endParaRPr>
                    </a:p>
                  </a:txBody>
                  <a:tcPr marL="44454" marR="44454" marT="0" marB="0" anchor="ctr"/>
                </a:tc>
                <a:tc>
                  <a:txBody>
                    <a:bodyPr/>
                    <a:lstStyle/>
                    <a:p>
                      <a:pPr algn="ctr">
                        <a:spcAft>
                          <a:spcPts val="0"/>
                        </a:spcAft>
                      </a:pPr>
                      <a:r>
                        <a:rPr lang="es-CO" sz="1100">
                          <a:effectLst/>
                        </a:rPr>
                        <a:t>9</a:t>
                      </a:r>
                      <a:endParaRPr lang="es-CO" sz="1100">
                        <a:effectLst/>
                        <a:latin typeface="Calibri"/>
                        <a:ea typeface="Calibri"/>
                        <a:cs typeface="Times New Roman"/>
                      </a:endParaRPr>
                    </a:p>
                  </a:txBody>
                  <a:tcPr marL="44454" marR="44454" marT="0" marB="0" anchor="ctr"/>
                </a:tc>
                <a:tc>
                  <a:txBody>
                    <a:bodyPr/>
                    <a:lstStyle/>
                    <a:p>
                      <a:pPr algn="ctr">
                        <a:spcAft>
                          <a:spcPts val="0"/>
                        </a:spcAft>
                      </a:pPr>
                      <a:r>
                        <a:rPr lang="es-CO" sz="1100">
                          <a:effectLst/>
                        </a:rPr>
                        <a:t>10</a:t>
                      </a:r>
                      <a:endParaRPr lang="es-CO" sz="1100">
                        <a:effectLst/>
                        <a:latin typeface="Calibri"/>
                        <a:ea typeface="Calibri"/>
                        <a:cs typeface="Times New Roman"/>
                      </a:endParaRPr>
                    </a:p>
                  </a:txBody>
                  <a:tcPr marL="44454" marR="44454" marT="0" marB="0" anchor="ctr"/>
                </a:tc>
                <a:tc>
                  <a:txBody>
                    <a:bodyPr/>
                    <a:lstStyle/>
                    <a:p>
                      <a:pPr algn="ctr">
                        <a:spcAft>
                          <a:spcPts val="0"/>
                        </a:spcAft>
                      </a:pPr>
                      <a:r>
                        <a:rPr lang="es-CO" sz="1100">
                          <a:effectLst/>
                        </a:rPr>
                        <a:t>6</a:t>
                      </a:r>
                      <a:endParaRPr lang="es-CO" sz="1100">
                        <a:effectLst/>
                        <a:latin typeface="Calibri"/>
                        <a:ea typeface="Calibri"/>
                        <a:cs typeface="Times New Roman"/>
                      </a:endParaRPr>
                    </a:p>
                  </a:txBody>
                  <a:tcPr marL="44454" marR="44454" marT="0" marB="0" anchor="ctr"/>
                </a:tc>
                <a:tc>
                  <a:txBody>
                    <a:bodyPr/>
                    <a:lstStyle/>
                    <a:p>
                      <a:pPr algn="ctr">
                        <a:spcAft>
                          <a:spcPts val="0"/>
                        </a:spcAft>
                      </a:pPr>
                      <a:r>
                        <a:rPr lang="es-CO" sz="1100">
                          <a:effectLst/>
                        </a:rPr>
                        <a:t>10</a:t>
                      </a:r>
                      <a:endParaRPr lang="es-CO" sz="1100">
                        <a:effectLst/>
                        <a:latin typeface="Calibri"/>
                        <a:ea typeface="Calibri"/>
                        <a:cs typeface="Times New Roman"/>
                      </a:endParaRPr>
                    </a:p>
                  </a:txBody>
                  <a:tcPr marL="44454" marR="44454" marT="0" marB="0" anchor="ctr"/>
                </a:tc>
                <a:tc>
                  <a:txBody>
                    <a:bodyPr/>
                    <a:lstStyle/>
                    <a:p>
                      <a:pPr algn="ctr">
                        <a:spcAft>
                          <a:spcPts val="0"/>
                        </a:spcAft>
                      </a:pPr>
                      <a:r>
                        <a:rPr lang="es-CO" sz="1100">
                          <a:effectLst/>
                        </a:rPr>
                        <a:t>16</a:t>
                      </a:r>
                      <a:endParaRPr lang="es-CO" sz="1100">
                        <a:effectLst/>
                        <a:latin typeface="Calibri"/>
                        <a:ea typeface="Calibri"/>
                        <a:cs typeface="Times New Roman"/>
                      </a:endParaRPr>
                    </a:p>
                  </a:txBody>
                  <a:tcPr marL="44454" marR="44454" marT="0" marB="0" anchor="ctr"/>
                </a:tc>
                <a:tc>
                  <a:txBody>
                    <a:bodyPr/>
                    <a:lstStyle/>
                    <a:p>
                      <a:pPr algn="ctr">
                        <a:spcAft>
                          <a:spcPts val="0"/>
                        </a:spcAft>
                      </a:pPr>
                      <a:r>
                        <a:rPr lang="es-CO" sz="1100">
                          <a:effectLst/>
                        </a:rPr>
                        <a:t>26</a:t>
                      </a:r>
                      <a:endParaRPr lang="es-CO" sz="1100">
                        <a:effectLst/>
                        <a:latin typeface="Calibri"/>
                        <a:ea typeface="Calibri"/>
                        <a:cs typeface="Times New Roman"/>
                      </a:endParaRPr>
                    </a:p>
                  </a:txBody>
                  <a:tcPr marL="44454" marR="44454" marT="0" marB="0" anchor="ctr"/>
                </a:tc>
                <a:tc vMerge="1">
                  <a:txBody>
                    <a:bodyPr/>
                    <a:lstStyle/>
                    <a:p>
                      <a:endParaRPr lang="es-CO"/>
                    </a:p>
                  </a:txBody>
                  <a:tcPr/>
                </a:tc>
                <a:tc>
                  <a:txBody>
                    <a:bodyPr/>
                    <a:lstStyle/>
                    <a:p>
                      <a:endParaRPr lang="es-CO" sz="1000">
                        <a:effectLst/>
                        <a:latin typeface="Times New Roman"/>
                      </a:endParaRPr>
                    </a:p>
                  </a:txBody>
                  <a:tcPr marL="0" marR="0" marT="0" marB="0" anchor="ctr"/>
                </a:tc>
              </a:tr>
              <a:tr h="196287">
                <a:tc rowSpan="3">
                  <a:txBody>
                    <a:bodyPr/>
                    <a:lstStyle/>
                    <a:p>
                      <a:pPr algn="ctr">
                        <a:spcAft>
                          <a:spcPts val="0"/>
                        </a:spcAft>
                      </a:pPr>
                      <a:r>
                        <a:rPr lang="es-CO" sz="1100">
                          <a:effectLst/>
                        </a:rPr>
                        <a:t>Chile</a:t>
                      </a:r>
                      <a:endParaRPr lang="es-CO" sz="1100">
                        <a:effectLst/>
                        <a:latin typeface="Calibri"/>
                        <a:ea typeface="Calibri"/>
                        <a:cs typeface="Times New Roman"/>
                      </a:endParaRPr>
                    </a:p>
                  </a:txBody>
                  <a:tcPr marL="44454" marR="44454" marT="0" marB="0" anchor="ctr"/>
                </a:tc>
                <a:tc rowSpan="2">
                  <a:txBody>
                    <a:bodyPr/>
                    <a:lstStyle/>
                    <a:p>
                      <a:pPr>
                        <a:spcAft>
                          <a:spcPts val="0"/>
                        </a:spcAft>
                      </a:pPr>
                      <a:r>
                        <a:rPr lang="es-CO" sz="1100" dirty="0" err="1" smtClean="0">
                          <a:effectLst/>
                        </a:rPr>
                        <a:t>Undergraduate</a:t>
                      </a:r>
                      <a:endParaRPr lang="es-CO" sz="1100" dirty="0">
                        <a:effectLst/>
                        <a:latin typeface="Calibri"/>
                        <a:ea typeface="Calibri"/>
                        <a:cs typeface="Times New Roman"/>
                      </a:endParaRPr>
                    </a:p>
                  </a:txBody>
                  <a:tcPr marL="44454" marR="44454" marT="0" marB="0" anchor="ctr"/>
                </a:tc>
                <a:tc rowSpan="2">
                  <a:txBody>
                    <a:bodyPr/>
                    <a:lstStyle/>
                    <a:p>
                      <a:pPr algn="ctr">
                        <a:spcAft>
                          <a:spcPts val="0"/>
                        </a:spcAft>
                      </a:pPr>
                      <a:r>
                        <a:rPr lang="es-CO" sz="1100">
                          <a:effectLst/>
                        </a:rPr>
                        <a:t>30</a:t>
                      </a:r>
                      <a:endParaRPr lang="es-CO" sz="1100">
                        <a:effectLst/>
                        <a:latin typeface="Calibri"/>
                        <a:ea typeface="Calibri"/>
                        <a:cs typeface="Times New Roman"/>
                      </a:endParaRPr>
                    </a:p>
                  </a:txBody>
                  <a:tcPr marL="44454" marR="44454" marT="0" marB="0" anchor="ctr"/>
                </a:tc>
                <a:tc rowSpan="2">
                  <a:txBody>
                    <a:bodyPr/>
                    <a:lstStyle/>
                    <a:p>
                      <a:pPr algn="ctr">
                        <a:spcAft>
                          <a:spcPts val="0"/>
                        </a:spcAft>
                      </a:pPr>
                      <a:r>
                        <a:rPr lang="es-CO" sz="1100">
                          <a:effectLst/>
                        </a:rPr>
                        <a:t>46</a:t>
                      </a:r>
                      <a:endParaRPr lang="es-CO" sz="1100">
                        <a:effectLst/>
                        <a:latin typeface="Calibri"/>
                        <a:ea typeface="Calibri"/>
                        <a:cs typeface="Times New Roman"/>
                      </a:endParaRPr>
                    </a:p>
                  </a:txBody>
                  <a:tcPr marL="44454" marR="44454" marT="0" marB="0" anchor="ctr"/>
                </a:tc>
                <a:tc rowSpan="2">
                  <a:txBody>
                    <a:bodyPr/>
                    <a:lstStyle/>
                    <a:p>
                      <a:pPr algn="ctr">
                        <a:spcAft>
                          <a:spcPts val="0"/>
                        </a:spcAft>
                      </a:pPr>
                      <a:r>
                        <a:rPr lang="es-CO" sz="1100">
                          <a:effectLst/>
                        </a:rPr>
                        <a:t>76</a:t>
                      </a:r>
                      <a:endParaRPr lang="es-CO" sz="1100">
                        <a:effectLst/>
                        <a:latin typeface="Calibri"/>
                        <a:ea typeface="Calibri"/>
                        <a:cs typeface="Times New Roman"/>
                      </a:endParaRPr>
                    </a:p>
                  </a:txBody>
                  <a:tcPr marL="44454" marR="44454" marT="0" marB="0" anchor="ctr"/>
                </a:tc>
                <a:tc rowSpan="2">
                  <a:txBody>
                    <a:bodyPr/>
                    <a:lstStyle/>
                    <a:p>
                      <a:pPr algn="ctr">
                        <a:spcAft>
                          <a:spcPts val="0"/>
                        </a:spcAft>
                      </a:pPr>
                      <a:r>
                        <a:rPr lang="es-CO" sz="1100">
                          <a:effectLst/>
                        </a:rPr>
                        <a:t>56</a:t>
                      </a:r>
                      <a:endParaRPr lang="es-CO" sz="1100">
                        <a:effectLst/>
                        <a:latin typeface="Calibri"/>
                        <a:ea typeface="Calibri"/>
                        <a:cs typeface="Times New Roman"/>
                      </a:endParaRPr>
                    </a:p>
                  </a:txBody>
                  <a:tcPr marL="44454" marR="44454" marT="0" marB="0" anchor="ctr"/>
                </a:tc>
                <a:tc rowSpan="2">
                  <a:txBody>
                    <a:bodyPr/>
                    <a:lstStyle/>
                    <a:p>
                      <a:pPr algn="ctr">
                        <a:spcAft>
                          <a:spcPts val="0"/>
                        </a:spcAft>
                      </a:pPr>
                      <a:r>
                        <a:rPr lang="es-CO" sz="1100">
                          <a:effectLst/>
                        </a:rPr>
                        <a:t>0</a:t>
                      </a:r>
                      <a:endParaRPr lang="es-CO" sz="1100">
                        <a:effectLst/>
                        <a:latin typeface="Calibri"/>
                        <a:ea typeface="Calibri"/>
                        <a:cs typeface="Times New Roman"/>
                      </a:endParaRPr>
                    </a:p>
                  </a:txBody>
                  <a:tcPr marL="44454" marR="44454" marT="0" marB="0" anchor="ctr"/>
                </a:tc>
                <a:tc rowSpan="2">
                  <a:txBody>
                    <a:bodyPr/>
                    <a:lstStyle/>
                    <a:p>
                      <a:pPr algn="ctr">
                        <a:spcAft>
                          <a:spcPts val="0"/>
                        </a:spcAft>
                      </a:pPr>
                      <a:r>
                        <a:rPr lang="es-CO" sz="1100">
                          <a:effectLst/>
                        </a:rPr>
                        <a:t>56</a:t>
                      </a:r>
                      <a:endParaRPr lang="es-CO" sz="1100">
                        <a:effectLst/>
                        <a:latin typeface="Calibri"/>
                        <a:ea typeface="Calibri"/>
                        <a:cs typeface="Times New Roman"/>
                      </a:endParaRPr>
                    </a:p>
                  </a:txBody>
                  <a:tcPr marL="44454" marR="44454" marT="0" marB="0" anchor="ctr"/>
                </a:tc>
                <a:tc rowSpan="2">
                  <a:txBody>
                    <a:bodyPr/>
                    <a:lstStyle/>
                    <a:p>
                      <a:pPr algn="ctr">
                        <a:spcAft>
                          <a:spcPts val="0"/>
                        </a:spcAft>
                      </a:pPr>
                      <a:r>
                        <a:rPr lang="es-CO" sz="1100">
                          <a:effectLst/>
                        </a:rPr>
                        <a:t>132</a:t>
                      </a:r>
                      <a:endParaRPr lang="es-CO" sz="1100">
                        <a:effectLst/>
                        <a:latin typeface="Calibri"/>
                        <a:ea typeface="Calibri"/>
                        <a:cs typeface="Times New Roman"/>
                      </a:endParaRPr>
                    </a:p>
                  </a:txBody>
                  <a:tcPr marL="44454" marR="44454" marT="0" marB="0" anchor="ctr"/>
                </a:tc>
                <a:tc rowSpan="3">
                  <a:txBody>
                    <a:bodyPr/>
                    <a:lstStyle/>
                    <a:p>
                      <a:pPr algn="ctr">
                        <a:spcAft>
                          <a:spcPts val="0"/>
                        </a:spcAft>
                      </a:pPr>
                      <a:r>
                        <a:rPr lang="es-CO" sz="1100">
                          <a:effectLst/>
                        </a:rPr>
                        <a:t>157</a:t>
                      </a:r>
                      <a:endParaRPr lang="es-CO" sz="1100">
                        <a:effectLst/>
                        <a:latin typeface="Calibri"/>
                        <a:ea typeface="Calibri"/>
                        <a:cs typeface="Times New Roman"/>
                      </a:endParaRPr>
                    </a:p>
                  </a:txBody>
                  <a:tcPr marL="44454" marR="44454" marT="0" marB="0" anchor="ctr"/>
                </a:tc>
                <a:tc>
                  <a:txBody>
                    <a:bodyPr/>
                    <a:lstStyle/>
                    <a:p>
                      <a:endParaRPr lang="es-CO" sz="1000">
                        <a:effectLst/>
                        <a:latin typeface="Times New Roman"/>
                      </a:endParaRPr>
                    </a:p>
                  </a:txBody>
                  <a:tcPr marL="0" marR="0" marT="0" marB="0" anchor="ctr"/>
                </a:tc>
              </a:tr>
              <a:tr h="196287">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endParaRPr lang="es-CO" sz="1000">
                        <a:effectLst/>
                        <a:latin typeface="Times New Roman"/>
                      </a:endParaRPr>
                    </a:p>
                  </a:txBody>
                  <a:tcPr marL="0" marR="0" marT="0" marB="0" anchor="ctr"/>
                </a:tc>
              </a:tr>
              <a:tr h="388166">
                <a:tc vMerge="1">
                  <a:txBody>
                    <a:bodyPr/>
                    <a:lstStyle/>
                    <a:p>
                      <a:endParaRPr lang="es-CO"/>
                    </a:p>
                  </a:txBody>
                  <a:tcPr/>
                </a:tc>
                <a:tc>
                  <a:txBody>
                    <a:bodyPr/>
                    <a:lstStyle/>
                    <a:p>
                      <a:pPr>
                        <a:spcAft>
                          <a:spcPts val="0"/>
                        </a:spcAft>
                      </a:pPr>
                      <a:r>
                        <a:rPr lang="es-CO" sz="1100" dirty="0" err="1" smtClean="0">
                          <a:effectLst/>
                        </a:rPr>
                        <a:t>Doctorate</a:t>
                      </a:r>
                      <a:r>
                        <a:rPr lang="es-CO" sz="1100" dirty="0" smtClean="0">
                          <a:effectLst/>
                        </a:rPr>
                        <a:t>/</a:t>
                      </a:r>
                      <a:r>
                        <a:rPr lang="es-CO" sz="1100" dirty="0" err="1" smtClean="0">
                          <a:effectLst/>
                        </a:rPr>
                        <a:t>Research</a:t>
                      </a:r>
                      <a:r>
                        <a:rPr lang="es-CO" sz="1100" dirty="0" smtClean="0">
                          <a:effectLst/>
                        </a:rPr>
                        <a:t>/Staff</a:t>
                      </a:r>
                      <a:r>
                        <a:rPr lang="es-CO" sz="1100" baseline="0" dirty="0" smtClean="0">
                          <a:effectLst/>
                        </a:rPr>
                        <a:t> </a:t>
                      </a:r>
                      <a:r>
                        <a:rPr lang="es-CO" sz="1100" baseline="0" dirty="0" err="1" smtClean="0">
                          <a:effectLst/>
                        </a:rPr>
                        <a:t>Movility</a:t>
                      </a:r>
                      <a:endParaRPr lang="es-CO" sz="1100" dirty="0">
                        <a:effectLst/>
                        <a:latin typeface="Calibri"/>
                        <a:ea typeface="Calibri"/>
                        <a:cs typeface="Times New Roman"/>
                      </a:endParaRPr>
                    </a:p>
                  </a:txBody>
                  <a:tcPr marL="44454" marR="44454" marT="0" marB="0" anchor="ctr"/>
                </a:tc>
                <a:tc>
                  <a:txBody>
                    <a:bodyPr/>
                    <a:lstStyle/>
                    <a:p>
                      <a:pPr algn="ctr">
                        <a:spcAft>
                          <a:spcPts val="0"/>
                        </a:spcAft>
                      </a:pPr>
                      <a:r>
                        <a:rPr lang="es-CO" sz="1100">
                          <a:effectLst/>
                        </a:rPr>
                        <a:t>6</a:t>
                      </a:r>
                      <a:endParaRPr lang="es-CO" sz="1100">
                        <a:effectLst/>
                        <a:latin typeface="Calibri"/>
                        <a:ea typeface="Calibri"/>
                        <a:cs typeface="Times New Roman"/>
                      </a:endParaRPr>
                    </a:p>
                  </a:txBody>
                  <a:tcPr marL="44454" marR="44454" marT="0" marB="0" anchor="ctr"/>
                </a:tc>
                <a:tc>
                  <a:txBody>
                    <a:bodyPr/>
                    <a:lstStyle/>
                    <a:p>
                      <a:pPr algn="ctr">
                        <a:spcAft>
                          <a:spcPts val="0"/>
                        </a:spcAft>
                      </a:pPr>
                      <a:r>
                        <a:rPr lang="es-CO" sz="1100">
                          <a:effectLst/>
                        </a:rPr>
                        <a:t>5</a:t>
                      </a:r>
                      <a:endParaRPr lang="es-CO" sz="1100">
                        <a:effectLst/>
                        <a:latin typeface="Calibri"/>
                        <a:ea typeface="Calibri"/>
                        <a:cs typeface="Times New Roman"/>
                      </a:endParaRPr>
                    </a:p>
                  </a:txBody>
                  <a:tcPr marL="44454" marR="44454" marT="0" marB="0" anchor="ctr"/>
                </a:tc>
                <a:tc>
                  <a:txBody>
                    <a:bodyPr/>
                    <a:lstStyle/>
                    <a:p>
                      <a:pPr algn="ctr">
                        <a:spcAft>
                          <a:spcPts val="0"/>
                        </a:spcAft>
                      </a:pPr>
                      <a:r>
                        <a:rPr lang="es-CO" sz="1100">
                          <a:effectLst/>
                        </a:rPr>
                        <a:t>11</a:t>
                      </a:r>
                      <a:endParaRPr lang="es-CO" sz="1100">
                        <a:effectLst/>
                        <a:latin typeface="Calibri"/>
                        <a:ea typeface="Calibri"/>
                        <a:cs typeface="Times New Roman"/>
                      </a:endParaRPr>
                    </a:p>
                  </a:txBody>
                  <a:tcPr marL="44454" marR="44454" marT="0" marB="0" anchor="ctr"/>
                </a:tc>
                <a:tc>
                  <a:txBody>
                    <a:bodyPr/>
                    <a:lstStyle/>
                    <a:p>
                      <a:pPr algn="ctr">
                        <a:spcAft>
                          <a:spcPts val="0"/>
                        </a:spcAft>
                      </a:pPr>
                      <a:r>
                        <a:rPr lang="es-CO" sz="1100">
                          <a:effectLst/>
                        </a:rPr>
                        <a:t>14</a:t>
                      </a:r>
                      <a:endParaRPr lang="es-CO" sz="1100">
                        <a:effectLst/>
                        <a:latin typeface="Calibri"/>
                        <a:ea typeface="Calibri"/>
                        <a:cs typeface="Times New Roman"/>
                      </a:endParaRPr>
                    </a:p>
                  </a:txBody>
                  <a:tcPr marL="44454" marR="44454" marT="0" marB="0" anchor="ctr"/>
                </a:tc>
                <a:tc>
                  <a:txBody>
                    <a:bodyPr/>
                    <a:lstStyle/>
                    <a:p>
                      <a:pPr algn="ctr">
                        <a:spcAft>
                          <a:spcPts val="0"/>
                        </a:spcAft>
                      </a:pPr>
                      <a:r>
                        <a:rPr lang="es-CO" sz="1100">
                          <a:effectLst/>
                        </a:rPr>
                        <a:t>0</a:t>
                      </a:r>
                      <a:endParaRPr lang="es-CO" sz="1100">
                        <a:effectLst/>
                        <a:latin typeface="Calibri"/>
                        <a:ea typeface="Calibri"/>
                        <a:cs typeface="Times New Roman"/>
                      </a:endParaRPr>
                    </a:p>
                  </a:txBody>
                  <a:tcPr marL="44454" marR="44454" marT="0" marB="0" anchor="ctr"/>
                </a:tc>
                <a:tc>
                  <a:txBody>
                    <a:bodyPr/>
                    <a:lstStyle/>
                    <a:p>
                      <a:pPr algn="ctr">
                        <a:spcAft>
                          <a:spcPts val="0"/>
                        </a:spcAft>
                      </a:pPr>
                      <a:r>
                        <a:rPr lang="es-CO" sz="1100">
                          <a:effectLst/>
                        </a:rPr>
                        <a:t>14</a:t>
                      </a:r>
                      <a:endParaRPr lang="es-CO" sz="1100">
                        <a:effectLst/>
                        <a:latin typeface="Calibri"/>
                        <a:ea typeface="Calibri"/>
                        <a:cs typeface="Times New Roman"/>
                      </a:endParaRPr>
                    </a:p>
                  </a:txBody>
                  <a:tcPr marL="44454" marR="44454" marT="0" marB="0" anchor="ctr"/>
                </a:tc>
                <a:tc>
                  <a:txBody>
                    <a:bodyPr/>
                    <a:lstStyle/>
                    <a:p>
                      <a:pPr algn="ctr">
                        <a:spcAft>
                          <a:spcPts val="0"/>
                        </a:spcAft>
                      </a:pPr>
                      <a:r>
                        <a:rPr lang="es-CO" sz="1100">
                          <a:effectLst/>
                        </a:rPr>
                        <a:t>25</a:t>
                      </a:r>
                      <a:endParaRPr lang="es-CO" sz="1100">
                        <a:effectLst/>
                        <a:latin typeface="Calibri"/>
                        <a:ea typeface="Calibri"/>
                        <a:cs typeface="Times New Roman"/>
                      </a:endParaRPr>
                    </a:p>
                  </a:txBody>
                  <a:tcPr marL="44454" marR="44454" marT="0" marB="0" anchor="ctr"/>
                </a:tc>
                <a:tc vMerge="1">
                  <a:txBody>
                    <a:bodyPr/>
                    <a:lstStyle/>
                    <a:p>
                      <a:endParaRPr lang="es-CO"/>
                    </a:p>
                  </a:txBody>
                  <a:tcPr/>
                </a:tc>
                <a:tc>
                  <a:txBody>
                    <a:bodyPr/>
                    <a:lstStyle/>
                    <a:p>
                      <a:endParaRPr lang="es-CO" sz="1000">
                        <a:effectLst/>
                        <a:latin typeface="Times New Roman"/>
                      </a:endParaRPr>
                    </a:p>
                  </a:txBody>
                  <a:tcPr marL="0" marR="0" marT="0" marB="0" anchor="ctr"/>
                </a:tc>
              </a:tr>
              <a:tr h="196287">
                <a:tc rowSpan="3">
                  <a:txBody>
                    <a:bodyPr/>
                    <a:lstStyle/>
                    <a:p>
                      <a:pPr algn="ctr">
                        <a:spcAft>
                          <a:spcPts val="0"/>
                        </a:spcAft>
                      </a:pPr>
                      <a:r>
                        <a:rPr lang="es-CO" sz="1100">
                          <a:effectLst/>
                        </a:rPr>
                        <a:t>Colombia</a:t>
                      </a:r>
                      <a:endParaRPr lang="es-CO" sz="1100">
                        <a:effectLst/>
                        <a:latin typeface="Calibri"/>
                        <a:ea typeface="Calibri"/>
                        <a:cs typeface="Times New Roman"/>
                      </a:endParaRPr>
                    </a:p>
                  </a:txBody>
                  <a:tcPr marL="44454" marR="44454" marT="0" marB="0" anchor="ctr"/>
                </a:tc>
                <a:tc>
                  <a:txBody>
                    <a:bodyPr/>
                    <a:lstStyle/>
                    <a:p>
                      <a:pPr>
                        <a:spcAft>
                          <a:spcPts val="0"/>
                        </a:spcAft>
                      </a:pPr>
                      <a:r>
                        <a:rPr lang="es-CO" sz="1100" dirty="0" err="1" smtClean="0">
                          <a:effectLst/>
                        </a:rPr>
                        <a:t>Undergraduate</a:t>
                      </a:r>
                      <a:endParaRPr lang="es-CO" sz="1100" dirty="0">
                        <a:effectLst/>
                        <a:latin typeface="Calibri"/>
                        <a:ea typeface="Calibri"/>
                        <a:cs typeface="Times New Roman"/>
                      </a:endParaRPr>
                    </a:p>
                  </a:txBody>
                  <a:tcPr marL="44454" marR="44454" marT="0" marB="0" anchor="ctr"/>
                </a:tc>
                <a:tc>
                  <a:txBody>
                    <a:bodyPr/>
                    <a:lstStyle/>
                    <a:p>
                      <a:pPr algn="ctr">
                        <a:spcAft>
                          <a:spcPts val="0"/>
                        </a:spcAft>
                      </a:pPr>
                      <a:r>
                        <a:rPr lang="es-CO" sz="1100">
                          <a:effectLst/>
                        </a:rPr>
                        <a:t>15</a:t>
                      </a:r>
                      <a:endParaRPr lang="es-CO" sz="1100">
                        <a:effectLst/>
                        <a:latin typeface="Calibri"/>
                        <a:ea typeface="Calibri"/>
                        <a:cs typeface="Times New Roman"/>
                      </a:endParaRPr>
                    </a:p>
                  </a:txBody>
                  <a:tcPr marL="44454" marR="44454" marT="0" marB="0" anchor="ctr"/>
                </a:tc>
                <a:tc>
                  <a:txBody>
                    <a:bodyPr/>
                    <a:lstStyle/>
                    <a:p>
                      <a:pPr algn="ctr">
                        <a:spcAft>
                          <a:spcPts val="0"/>
                        </a:spcAft>
                      </a:pPr>
                      <a:r>
                        <a:rPr lang="es-CO" sz="1100">
                          <a:effectLst/>
                        </a:rPr>
                        <a:t>34</a:t>
                      </a:r>
                      <a:endParaRPr lang="es-CO" sz="1100">
                        <a:effectLst/>
                        <a:latin typeface="Calibri"/>
                        <a:ea typeface="Calibri"/>
                        <a:cs typeface="Times New Roman"/>
                      </a:endParaRPr>
                    </a:p>
                  </a:txBody>
                  <a:tcPr marL="44454" marR="44454" marT="0" marB="0" anchor="ctr"/>
                </a:tc>
                <a:tc>
                  <a:txBody>
                    <a:bodyPr/>
                    <a:lstStyle/>
                    <a:p>
                      <a:pPr algn="ctr">
                        <a:spcAft>
                          <a:spcPts val="0"/>
                        </a:spcAft>
                      </a:pPr>
                      <a:r>
                        <a:rPr lang="es-CO" sz="1100">
                          <a:effectLst/>
                        </a:rPr>
                        <a:t>49</a:t>
                      </a:r>
                      <a:endParaRPr lang="es-CO" sz="1100">
                        <a:effectLst/>
                        <a:latin typeface="Calibri"/>
                        <a:ea typeface="Calibri"/>
                        <a:cs typeface="Times New Roman"/>
                      </a:endParaRPr>
                    </a:p>
                  </a:txBody>
                  <a:tcPr marL="44454" marR="44454" marT="0" marB="0" anchor="ctr"/>
                </a:tc>
                <a:tc>
                  <a:txBody>
                    <a:bodyPr/>
                    <a:lstStyle/>
                    <a:p>
                      <a:pPr algn="ctr">
                        <a:spcAft>
                          <a:spcPts val="0"/>
                        </a:spcAft>
                      </a:pPr>
                      <a:r>
                        <a:rPr lang="es-CO" sz="1100">
                          <a:effectLst/>
                        </a:rPr>
                        <a:t>19</a:t>
                      </a:r>
                      <a:endParaRPr lang="es-CO" sz="1100">
                        <a:effectLst/>
                        <a:latin typeface="Calibri"/>
                        <a:ea typeface="Calibri"/>
                        <a:cs typeface="Times New Roman"/>
                      </a:endParaRPr>
                    </a:p>
                  </a:txBody>
                  <a:tcPr marL="44454" marR="44454" marT="0" marB="0" anchor="ctr"/>
                </a:tc>
                <a:tc>
                  <a:txBody>
                    <a:bodyPr/>
                    <a:lstStyle/>
                    <a:p>
                      <a:pPr algn="ctr">
                        <a:spcAft>
                          <a:spcPts val="0"/>
                        </a:spcAft>
                      </a:pPr>
                      <a:r>
                        <a:rPr lang="es-CO" sz="1100">
                          <a:effectLst/>
                        </a:rPr>
                        <a:t>68</a:t>
                      </a:r>
                      <a:endParaRPr lang="es-CO" sz="1100">
                        <a:effectLst/>
                        <a:latin typeface="Calibri"/>
                        <a:ea typeface="Calibri"/>
                        <a:cs typeface="Times New Roman"/>
                      </a:endParaRPr>
                    </a:p>
                  </a:txBody>
                  <a:tcPr marL="44454" marR="44454" marT="0" marB="0" anchor="ctr"/>
                </a:tc>
                <a:tc>
                  <a:txBody>
                    <a:bodyPr/>
                    <a:lstStyle/>
                    <a:p>
                      <a:pPr algn="ctr">
                        <a:spcAft>
                          <a:spcPts val="0"/>
                        </a:spcAft>
                      </a:pPr>
                      <a:r>
                        <a:rPr lang="es-CO" sz="1100">
                          <a:effectLst/>
                        </a:rPr>
                        <a:t>87</a:t>
                      </a:r>
                      <a:endParaRPr lang="es-CO" sz="1100">
                        <a:effectLst/>
                        <a:latin typeface="Calibri"/>
                        <a:ea typeface="Calibri"/>
                        <a:cs typeface="Times New Roman"/>
                      </a:endParaRPr>
                    </a:p>
                  </a:txBody>
                  <a:tcPr marL="44454" marR="44454" marT="0" marB="0" anchor="ctr"/>
                </a:tc>
                <a:tc>
                  <a:txBody>
                    <a:bodyPr/>
                    <a:lstStyle/>
                    <a:p>
                      <a:pPr algn="ctr">
                        <a:spcAft>
                          <a:spcPts val="0"/>
                        </a:spcAft>
                      </a:pPr>
                      <a:r>
                        <a:rPr lang="es-CO" sz="1100">
                          <a:effectLst/>
                        </a:rPr>
                        <a:t>136</a:t>
                      </a:r>
                      <a:endParaRPr lang="es-CO" sz="1100">
                        <a:effectLst/>
                        <a:latin typeface="Calibri"/>
                        <a:ea typeface="Calibri"/>
                        <a:cs typeface="Times New Roman"/>
                      </a:endParaRPr>
                    </a:p>
                  </a:txBody>
                  <a:tcPr marL="44454" marR="44454" marT="0" marB="0" anchor="ctr"/>
                </a:tc>
                <a:tc rowSpan="3">
                  <a:txBody>
                    <a:bodyPr/>
                    <a:lstStyle/>
                    <a:p>
                      <a:pPr algn="ctr">
                        <a:spcAft>
                          <a:spcPts val="0"/>
                        </a:spcAft>
                      </a:pPr>
                      <a:r>
                        <a:rPr lang="es-CO" sz="1100">
                          <a:effectLst/>
                        </a:rPr>
                        <a:t>150</a:t>
                      </a:r>
                      <a:endParaRPr lang="es-CO" sz="1100">
                        <a:effectLst/>
                        <a:latin typeface="Calibri"/>
                        <a:ea typeface="Calibri"/>
                        <a:cs typeface="Times New Roman"/>
                      </a:endParaRPr>
                    </a:p>
                  </a:txBody>
                  <a:tcPr marL="44454" marR="44454" marT="0" marB="0" anchor="ctr"/>
                </a:tc>
                <a:tc>
                  <a:txBody>
                    <a:bodyPr/>
                    <a:lstStyle/>
                    <a:p>
                      <a:endParaRPr lang="es-CO" sz="1000">
                        <a:effectLst/>
                        <a:latin typeface="Times New Roman"/>
                      </a:endParaRPr>
                    </a:p>
                  </a:txBody>
                  <a:tcPr marL="0" marR="0" marT="0" marB="0" anchor="ctr"/>
                </a:tc>
              </a:tr>
              <a:tr h="383755">
                <a:tc vMerge="1">
                  <a:txBody>
                    <a:bodyPr/>
                    <a:lstStyle/>
                    <a:p>
                      <a:endParaRPr lang="es-CO"/>
                    </a:p>
                  </a:txBody>
                  <a:tcPr/>
                </a:tc>
                <a:tc rowSpan="2">
                  <a:txBody>
                    <a:bodyPr/>
                    <a:lstStyle/>
                    <a:p>
                      <a:pPr>
                        <a:spcAft>
                          <a:spcPts val="0"/>
                        </a:spcAft>
                      </a:pPr>
                      <a:r>
                        <a:rPr lang="es-CO" sz="1100" dirty="0" err="1" smtClean="0">
                          <a:effectLst/>
                        </a:rPr>
                        <a:t>Doctorate</a:t>
                      </a:r>
                      <a:r>
                        <a:rPr lang="es-CO" sz="1100" dirty="0" smtClean="0">
                          <a:effectLst/>
                        </a:rPr>
                        <a:t>/</a:t>
                      </a:r>
                      <a:r>
                        <a:rPr lang="es-CO" sz="1100" dirty="0" err="1" smtClean="0">
                          <a:effectLst/>
                        </a:rPr>
                        <a:t>Research</a:t>
                      </a:r>
                      <a:r>
                        <a:rPr lang="es-CO" sz="1100" dirty="0" smtClean="0">
                          <a:effectLst/>
                        </a:rPr>
                        <a:t>/Staff</a:t>
                      </a:r>
                      <a:r>
                        <a:rPr lang="es-CO" sz="1100" baseline="0" dirty="0" smtClean="0">
                          <a:effectLst/>
                        </a:rPr>
                        <a:t> </a:t>
                      </a:r>
                      <a:r>
                        <a:rPr lang="es-CO" sz="1100" baseline="0" dirty="0" err="1" smtClean="0">
                          <a:effectLst/>
                        </a:rPr>
                        <a:t>Movility</a:t>
                      </a:r>
                      <a:endParaRPr lang="es-CO" sz="1100" dirty="0">
                        <a:effectLst/>
                        <a:latin typeface="Calibri"/>
                        <a:ea typeface="Calibri"/>
                        <a:cs typeface="Times New Roman"/>
                      </a:endParaRPr>
                    </a:p>
                  </a:txBody>
                  <a:tcPr marL="44454" marR="44454" marT="0" marB="0" anchor="ctr"/>
                </a:tc>
                <a:tc rowSpan="2">
                  <a:txBody>
                    <a:bodyPr/>
                    <a:lstStyle/>
                    <a:p>
                      <a:pPr algn="ctr">
                        <a:spcAft>
                          <a:spcPts val="0"/>
                        </a:spcAft>
                      </a:pPr>
                      <a:r>
                        <a:rPr lang="es-CO" sz="1100">
                          <a:effectLst/>
                        </a:rPr>
                        <a:t>1</a:t>
                      </a:r>
                      <a:endParaRPr lang="es-CO" sz="1100">
                        <a:effectLst/>
                        <a:latin typeface="Calibri"/>
                        <a:ea typeface="Calibri"/>
                        <a:cs typeface="Times New Roman"/>
                      </a:endParaRPr>
                    </a:p>
                  </a:txBody>
                  <a:tcPr marL="44454" marR="44454" marT="0" marB="0" anchor="ctr"/>
                </a:tc>
                <a:tc rowSpan="2">
                  <a:txBody>
                    <a:bodyPr/>
                    <a:lstStyle/>
                    <a:p>
                      <a:pPr algn="ctr">
                        <a:spcAft>
                          <a:spcPts val="0"/>
                        </a:spcAft>
                      </a:pPr>
                      <a:r>
                        <a:rPr lang="es-CO" sz="1100" dirty="0">
                          <a:effectLst/>
                        </a:rPr>
                        <a:t>3</a:t>
                      </a:r>
                      <a:endParaRPr lang="es-CO" sz="1100" dirty="0">
                        <a:effectLst/>
                        <a:latin typeface="Calibri"/>
                        <a:ea typeface="Calibri"/>
                        <a:cs typeface="Times New Roman"/>
                      </a:endParaRPr>
                    </a:p>
                  </a:txBody>
                  <a:tcPr marL="44454" marR="44454" marT="0" marB="0" anchor="ctr"/>
                </a:tc>
                <a:tc rowSpan="2">
                  <a:txBody>
                    <a:bodyPr/>
                    <a:lstStyle/>
                    <a:p>
                      <a:pPr algn="ctr">
                        <a:spcAft>
                          <a:spcPts val="0"/>
                        </a:spcAft>
                      </a:pPr>
                      <a:r>
                        <a:rPr lang="es-CO" sz="1100">
                          <a:effectLst/>
                        </a:rPr>
                        <a:t>4</a:t>
                      </a:r>
                      <a:endParaRPr lang="es-CO" sz="1100">
                        <a:effectLst/>
                        <a:latin typeface="Calibri"/>
                        <a:ea typeface="Calibri"/>
                        <a:cs typeface="Times New Roman"/>
                      </a:endParaRPr>
                    </a:p>
                  </a:txBody>
                  <a:tcPr marL="44454" marR="44454" marT="0" marB="0" anchor="ctr"/>
                </a:tc>
                <a:tc rowSpan="2">
                  <a:txBody>
                    <a:bodyPr/>
                    <a:lstStyle/>
                    <a:p>
                      <a:pPr algn="ctr">
                        <a:spcAft>
                          <a:spcPts val="0"/>
                        </a:spcAft>
                      </a:pPr>
                      <a:r>
                        <a:rPr lang="es-CO" sz="1100">
                          <a:effectLst/>
                        </a:rPr>
                        <a:t>3</a:t>
                      </a:r>
                      <a:endParaRPr lang="es-CO" sz="1100">
                        <a:effectLst/>
                        <a:latin typeface="Calibri"/>
                        <a:ea typeface="Calibri"/>
                        <a:cs typeface="Times New Roman"/>
                      </a:endParaRPr>
                    </a:p>
                  </a:txBody>
                  <a:tcPr marL="44454" marR="44454" marT="0" marB="0" anchor="ctr"/>
                </a:tc>
                <a:tc rowSpan="2">
                  <a:txBody>
                    <a:bodyPr/>
                    <a:lstStyle/>
                    <a:p>
                      <a:pPr algn="ctr">
                        <a:spcAft>
                          <a:spcPts val="0"/>
                        </a:spcAft>
                      </a:pPr>
                      <a:r>
                        <a:rPr lang="es-CO" sz="1100">
                          <a:effectLst/>
                        </a:rPr>
                        <a:t>7</a:t>
                      </a:r>
                      <a:endParaRPr lang="es-CO" sz="1100">
                        <a:effectLst/>
                        <a:latin typeface="Calibri"/>
                        <a:ea typeface="Calibri"/>
                        <a:cs typeface="Times New Roman"/>
                      </a:endParaRPr>
                    </a:p>
                  </a:txBody>
                  <a:tcPr marL="44454" marR="44454" marT="0" marB="0" anchor="ctr"/>
                </a:tc>
                <a:tc rowSpan="2">
                  <a:txBody>
                    <a:bodyPr/>
                    <a:lstStyle/>
                    <a:p>
                      <a:pPr algn="ctr">
                        <a:spcAft>
                          <a:spcPts val="0"/>
                        </a:spcAft>
                      </a:pPr>
                      <a:r>
                        <a:rPr lang="es-CO" sz="1100">
                          <a:effectLst/>
                        </a:rPr>
                        <a:t>10</a:t>
                      </a:r>
                      <a:endParaRPr lang="es-CO" sz="1100">
                        <a:effectLst/>
                        <a:latin typeface="Calibri"/>
                        <a:ea typeface="Calibri"/>
                        <a:cs typeface="Times New Roman"/>
                      </a:endParaRPr>
                    </a:p>
                  </a:txBody>
                  <a:tcPr marL="44454" marR="44454" marT="0" marB="0" anchor="ctr"/>
                </a:tc>
                <a:tc rowSpan="2">
                  <a:txBody>
                    <a:bodyPr/>
                    <a:lstStyle/>
                    <a:p>
                      <a:pPr algn="ctr">
                        <a:spcAft>
                          <a:spcPts val="0"/>
                        </a:spcAft>
                      </a:pPr>
                      <a:r>
                        <a:rPr lang="es-CO" sz="1100">
                          <a:effectLst/>
                        </a:rPr>
                        <a:t>14</a:t>
                      </a:r>
                      <a:endParaRPr lang="es-CO" sz="1100">
                        <a:effectLst/>
                        <a:latin typeface="Calibri"/>
                        <a:ea typeface="Calibri"/>
                        <a:cs typeface="Times New Roman"/>
                      </a:endParaRPr>
                    </a:p>
                  </a:txBody>
                  <a:tcPr marL="44454" marR="44454" marT="0" marB="0" anchor="ctr"/>
                </a:tc>
                <a:tc vMerge="1">
                  <a:txBody>
                    <a:bodyPr/>
                    <a:lstStyle/>
                    <a:p>
                      <a:endParaRPr lang="es-CO"/>
                    </a:p>
                  </a:txBody>
                  <a:tcPr/>
                </a:tc>
                <a:tc>
                  <a:txBody>
                    <a:bodyPr/>
                    <a:lstStyle/>
                    <a:p>
                      <a:endParaRPr lang="es-CO" sz="1000">
                        <a:effectLst/>
                        <a:latin typeface="Times New Roman"/>
                      </a:endParaRPr>
                    </a:p>
                  </a:txBody>
                  <a:tcPr marL="0" marR="0" marT="0" marB="0" anchor="ctr"/>
                </a:tc>
              </a:tr>
              <a:tr h="206581">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endParaRPr lang="es-CO" sz="1000">
                        <a:effectLst/>
                        <a:latin typeface="Times New Roman"/>
                      </a:endParaRPr>
                    </a:p>
                  </a:txBody>
                  <a:tcPr marL="0" marR="0" marT="0" marB="0" anchor="ctr"/>
                </a:tc>
              </a:tr>
              <a:tr h="206581">
                <a:tc rowSpan="2">
                  <a:txBody>
                    <a:bodyPr/>
                    <a:lstStyle/>
                    <a:p>
                      <a:pPr algn="ctr">
                        <a:spcAft>
                          <a:spcPts val="0"/>
                        </a:spcAft>
                      </a:pPr>
                      <a:r>
                        <a:rPr lang="es-CO" sz="1100">
                          <a:effectLst/>
                        </a:rPr>
                        <a:t>Peru</a:t>
                      </a:r>
                      <a:endParaRPr lang="es-CO" sz="1100">
                        <a:effectLst/>
                        <a:latin typeface="Calibri"/>
                        <a:ea typeface="Calibri"/>
                        <a:cs typeface="Times New Roman"/>
                      </a:endParaRPr>
                    </a:p>
                  </a:txBody>
                  <a:tcPr marL="44454" marR="44454" marT="0" marB="0" anchor="ctr"/>
                </a:tc>
                <a:tc>
                  <a:txBody>
                    <a:bodyPr/>
                    <a:lstStyle/>
                    <a:p>
                      <a:pPr>
                        <a:spcAft>
                          <a:spcPts val="0"/>
                        </a:spcAft>
                      </a:pPr>
                      <a:r>
                        <a:rPr lang="es-CO" sz="1100" dirty="0" err="1" smtClean="0">
                          <a:effectLst/>
                        </a:rPr>
                        <a:t>Undergraduate</a:t>
                      </a:r>
                      <a:endParaRPr lang="es-CO" sz="1100" dirty="0">
                        <a:effectLst/>
                        <a:latin typeface="Calibri"/>
                        <a:ea typeface="Calibri"/>
                        <a:cs typeface="Times New Roman"/>
                      </a:endParaRPr>
                    </a:p>
                  </a:txBody>
                  <a:tcPr marL="44454" marR="44454" marT="0" marB="0" anchor="ctr"/>
                </a:tc>
                <a:tc>
                  <a:txBody>
                    <a:bodyPr/>
                    <a:lstStyle/>
                    <a:p>
                      <a:pPr algn="ctr">
                        <a:spcAft>
                          <a:spcPts val="0"/>
                        </a:spcAft>
                      </a:pPr>
                      <a:r>
                        <a:rPr lang="es-CO" sz="1100">
                          <a:effectLst/>
                        </a:rPr>
                        <a:t>9</a:t>
                      </a:r>
                      <a:endParaRPr lang="es-CO" sz="1100">
                        <a:effectLst/>
                        <a:latin typeface="Calibri"/>
                        <a:ea typeface="Calibri"/>
                        <a:cs typeface="Times New Roman"/>
                      </a:endParaRPr>
                    </a:p>
                  </a:txBody>
                  <a:tcPr marL="44454" marR="44454" marT="0" marB="0" anchor="ctr"/>
                </a:tc>
                <a:tc>
                  <a:txBody>
                    <a:bodyPr/>
                    <a:lstStyle/>
                    <a:p>
                      <a:pPr algn="ctr">
                        <a:spcAft>
                          <a:spcPts val="0"/>
                        </a:spcAft>
                      </a:pPr>
                      <a:r>
                        <a:rPr lang="es-CO" sz="1100">
                          <a:effectLst/>
                        </a:rPr>
                        <a:t>26</a:t>
                      </a:r>
                      <a:endParaRPr lang="es-CO" sz="1100">
                        <a:effectLst/>
                        <a:latin typeface="Calibri"/>
                        <a:ea typeface="Calibri"/>
                        <a:cs typeface="Times New Roman"/>
                      </a:endParaRPr>
                    </a:p>
                  </a:txBody>
                  <a:tcPr marL="44454" marR="44454" marT="0" marB="0" anchor="ctr"/>
                </a:tc>
                <a:tc>
                  <a:txBody>
                    <a:bodyPr/>
                    <a:lstStyle/>
                    <a:p>
                      <a:pPr algn="ctr">
                        <a:spcAft>
                          <a:spcPts val="0"/>
                        </a:spcAft>
                      </a:pPr>
                      <a:r>
                        <a:rPr lang="es-CO" sz="1100">
                          <a:effectLst/>
                        </a:rPr>
                        <a:t>35</a:t>
                      </a:r>
                      <a:endParaRPr lang="es-CO" sz="1100">
                        <a:effectLst/>
                        <a:latin typeface="Calibri"/>
                        <a:ea typeface="Calibri"/>
                        <a:cs typeface="Times New Roman"/>
                      </a:endParaRPr>
                    </a:p>
                  </a:txBody>
                  <a:tcPr marL="44454" marR="44454" marT="0" marB="0" anchor="ctr"/>
                </a:tc>
                <a:tc>
                  <a:txBody>
                    <a:bodyPr/>
                    <a:lstStyle/>
                    <a:p>
                      <a:pPr algn="ctr">
                        <a:spcAft>
                          <a:spcPts val="0"/>
                        </a:spcAft>
                      </a:pPr>
                      <a:r>
                        <a:rPr lang="es-CO" sz="1100">
                          <a:effectLst/>
                        </a:rPr>
                        <a:t>41</a:t>
                      </a:r>
                      <a:endParaRPr lang="es-CO" sz="1100">
                        <a:effectLst/>
                        <a:latin typeface="Calibri"/>
                        <a:ea typeface="Calibri"/>
                        <a:cs typeface="Times New Roman"/>
                      </a:endParaRPr>
                    </a:p>
                  </a:txBody>
                  <a:tcPr marL="44454" marR="44454" marT="0" marB="0" anchor="ctr"/>
                </a:tc>
                <a:tc>
                  <a:txBody>
                    <a:bodyPr/>
                    <a:lstStyle/>
                    <a:p>
                      <a:pPr algn="ctr">
                        <a:spcAft>
                          <a:spcPts val="0"/>
                        </a:spcAft>
                      </a:pPr>
                      <a:r>
                        <a:rPr lang="es-CO" sz="1100">
                          <a:effectLst/>
                        </a:rPr>
                        <a:t>53</a:t>
                      </a:r>
                      <a:endParaRPr lang="es-CO" sz="1100">
                        <a:effectLst/>
                        <a:latin typeface="Calibri"/>
                        <a:ea typeface="Calibri"/>
                        <a:cs typeface="Times New Roman"/>
                      </a:endParaRPr>
                    </a:p>
                  </a:txBody>
                  <a:tcPr marL="44454" marR="44454" marT="0" marB="0" anchor="ctr"/>
                </a:tc>
                <a:tc>
                  <a:txBody>
                    <a:bodyPr/>
                    <a:lstStyle/>
                    <a:p>
                      <a:pPr algn="ctr">
                        <a:spcAft>
                          <a:spcPts val="0"/>
                        </a:spcAft>
                      </a:pPr>
                      <a:r>
                        <a:rPr lang="es-CO" sz="1100">
                          <a:effectLst/>
                        </a:rPr>
                        <a:t>94</a:t>
                      </a:r>
                      <a:endParaRPr lang="es-CO" sz="1100">
                        <a:effectLst/>
                        <a:latin typeface="Calibri"/>
                        <a:ea typeface="Calibri"/>
                        <a:cs typeface="Times New Roman"/>
                      </a:endParaRPr>
                    </a:p>
                  </a:txBody>
                  <a:tcPr marL="44454" marR="44454" marT="0" marB="0" anchor="ctr"/>
                </a:tc>
                <a:tc>
                  <a:txBody>
                    <a:bodyPr/>
                    <a:lstStyle/>
                    <a:p>
                      <a:pPr algn="ctr">
                        <a:spcAft>
                          <a:spcPts val="0"/>
                        </a:spcAft>
                      </a:pPr>
                      <a:r>
                        <a:rPr lang="es-CO" sz="1100">
                          <a:effectLst/>
                        </a:rPr>
                        <a:t>129</a:t>
                      </a:r>
                      <a:endParaRPr lang="es-CO" sz="1100">
                        <a:effectLst/>
                        <a:latin typeface="Calibri"/>
                        <a:ea typeface="Calibri"/>
                        <a:cs typeface="Times New Roman"/>
                      </a:endParaRPr>
                    </a:p>
                  </a:txBody>
                  <a:tcPr marL="44454" marR="44454" marT="0" marB="0" anchor="ctr"/>
                </a:tc>
                <a:tc rowSpan="2">
                  <a:txBody>
                    <a:bodyPr/>
                    <a:lstStyle/>
                    <a:p>
                      <a:pPr algn="ctr">
                        <a:spcAft>
                          <a:spcPts val="0"/>
                        </a:spcAft>
                      </a:pPr>
                      <a:r>
                        <a:rPr lang="es-CO" sz="1100">
                          <a:effectLst/>
                        </a:rPr>
                        <a:t>138</a:t>
                      </a:r>
                      <a:endParaRPr lang="es-CO" sz="1100">
                        <a:effectLst/>
                        <a:latin typeface="Calibri"/>
                        <a:ea typeface="Calibri"/>
                        <a:cs typeface="Times New Roman"/>
                      </a:endParaRPr>
                    </a:p>
                  </a:txBody>
                  <a:tcPr marL="44454" marR="44454" marT="0" marB="0" anchor="ctr"/>
                </a:tc>
                <a:tc>
                  <a:txBody>
                    <a:bodyPr/>
                    <a:lstStyle/>
                    <a:p>
                      <a:endParaRPr lang="es-CO" sz="1000">
                        <a:effectLst/>
                        <a:latin typeface="Times New Roman"/>
                      </a:endParaRPr>
                    </a:p>
                  </a:txBody>
                  <a:tcPr marL="0" marR="0" marT="0" marB="0" anchor="ctr"/>
                </a:tc>
              </a:tr>
              <a:tr h="388166">
                <a:tc vMerge="1">
                  <a:txBody>
                    <a:bodyPr/>
                    <a:lstStyle/>
                    <a:p>
                      <a:endParaRPr lang="es-CO"/>
                    </a:p>
                  </a:txBody>
                  <a:tcPr/>
                </a:tc>
                <a:tc>
                  <a:txBody>
                    <a:bodyPr/>
                    <a:lstStyle/>
                    <a:p>
                      <a:pPr>
                        <a:spcAft>
                          <a:spcPts val="0"/>
                        </a:spcAft>
                      </a:pPr>
                      <a:r>
                        <a:rPr lang="es-CO" sz="1100" dirty="0" err="1" smtClean="0">
                          <a:effectLst/>
                        </a:rPr>
                        <a:t>Doctorate</a:t>
                      </a:r>
                      <a:r>
                        <a:rPr lang="es-CO" sz="1100" dirty="0" smtClean="0">
                          <a:effectLst/>
                        </a:rPr>
                        <a:t>/</a:t>
                      </a:r>
                      <a:r>
                        <a:rPr lang="es-CO" sz="1100" dirty="0" err="1" smtClean="0">
                          <a:effectLst/>
                        </a:rPr>
                        <a:t>Research</a:t>
                      </a:r>
                      <a:r>
                        <a:rPr lang="es-CO" sz="1100" dirty="0" smtClean="0">
                          <a:effectLst/>
                        </a:rPr>
                        <a:t>/Staff</a:t>
                      </a:r>
                      <a:r>
                        <a:rPr lang="es-CO" sz="1100" baseline="0" dirty="0" smtClean="0">
                          <a:effectLst/>
                        </a:rPr>
                        <a:t> </a:t>
                      </a:r>
                      <a:r>
                        <a:rPr lang="es-CO" sz="1100" baseline="0" dirty="0" err="1" smtClean="0">
                          <a:effectLst/>
                        </a:rPr>
                        <a:t>Movility</a:t>
                      </a:r>
                      <a:endParaRPr lang="es-CO" sz="1100" dirty="0">
                        <a:effectLst/>
                        <a:latin typeface="Calibri"/>
                        <a:ea typeface="Calibri"/>
                        <a:cs typeface="Times New Roman"/>
                      </a:endParaRPr>
                    </a:p>
                  </a:txBody>
                  <a:tcPr marL="44454" marR="44454" marT="0" marB="0" anchor="ctr"/>
                </a:tc>
                <a:tc>
                  <a:txBody>
                    <a:bodyPr/>
                    <a:lstStyle/>
                    <a:p>
                      <a:pPr algn="ctr">
                        <a:spcAft>
                          <a:spcPts val="0"/>
                        </a:spcAft>
                      </a:pPr>
                      <a:r>
                        <a:rPr lang="es-CO" sz="1100">
                          <a:effectLst/>
                        </a:rPr>
                        <a:t>0</a:t>
                      </a:r>
                      <a:endParaRPr lang="es-CO" sz="1100">
                        <a:effectLst/>
                        <a:latin typeface="Calibri"/>
                        <a:ea typeface="Calibri"/>
                        <a:cs typeface="Times New Roman"/>
                      </a:endParaRPr>
                    </a:p>
                  </a:txBody>
                  <a:tcPr marL="44454" marR="44454" marT="0" marB="0" anchor="ctr"/>
                </a:tc>
                <a:tc>
                  <a:txBody>
                    <a:bodyPr/>
                    <a:lstStyle/>
                    <a:p>
                      <a:pPr algn="ctr">
                        <a:spcAft>
                          <a:spcPts val="0"/>
                        </a:spcAft>
                      </a:pPr>
                      <a:r>
                        <a:rPr lang="es-CO" sz="1100">
                          <a:effectLst/>
                        </a:rPr>
                        <a:t>3</a:t>
                      </a:r>
                      <a:endParaRPr lang="es-CO" sz="1100">
                        <a:effectLst/>
                        <a:latin typeface="Calibri"/>
                        <a:ea typeface="Calibri"/>
                        <a:cs typeface="Times New Roman"/>
                      </a:endParaRPr>
                    </a:p>
                  </a:txBody>
                  <a:tcPr marL="44454" marR="44454" marT="0" marB="0" anchor="ctr"/>
                </a:tc>
                <a:tc>
                  <a:txBody>
                    <a:bodyPr/>
                    <a:lstStyle/>
                    <a:p>
                      <a:pPr algn="ctr">
                        <a:spcAft>
                          <a:spcPts val="0"/>
                        </a:spcAft>
                      </a:pPr>
                      <a:r>
                        <a:rPr lang="es-CO" sz="1100">
                          <a:effectLst/>
                        </a:rPr>
                        <a:t>3</a:t>
                      </a:r>
                      <a:endParaRPr lang="es-CO" sz="1100">
                        <a:effectLst/>
                        <a:latin typeface="Calibri"/>
                        <a:ea typeface="Calibri"/>
                        <a:cs typeface="Times New Roman"/>
                      </a:endParaRPr>
                    </a:p>
                  </a:txBody>
                  <a:tcPr marL="44454" marR="44454" marT="0" marB="0" anchor="ctr"/>
                </a:tc>
                <a:tc>
                  <a:txBody>
                    <a:bodyPr/>
                    <a:lstStyle/>
                    <a:p>
                      <a:pPr algn="ctr">
                        <a:spcAft>
                          <a:spcPts val="0"/>
                        </a:spcAft>
                      </a:pPr>
                      <a:r>
                        <a:rPr lang="es-CO" sz="1100">
                          <a:effectLst/>
                        </a:rPr>
                        <a:t>2</a:t>
                      </a:r>
                      <a:endParaRPr lang="es-CO" sz="1100">
                        <a:effectLst/>
                        <a:latin typeface="Calibri"/>
                        <a:ea typeface="Calibri"/>
                        <a:cs typeface="Times New Roman"/>
                      </a:endParaRPr>
                    </a:p>
                  </a:txBody>
                  <a:tcPr marL="44454" marR="44454" marT="0" marB="0" anchor="ctr"/>
                </a:tc>
                <a:tc>
                  <a:txBody>
                    <a:bodyPr/>
                    <a:lstStyle/>
                    <a:p>
                      <a:pPr algn="ctr">
                        <a:spcAft>
                          <a:spcPts val="0"/>
                        </a:spcAft>
                      </a:pPr>
                      <a:r>
                        <a:rPr lang="es-CO" sz="1100">
                          <a:effectLst/>
                        </a:rPr>
                        <a:t>4</a:t>
                      </a:r>
                      <a:endParaRPr lang="es-CO" sz="1100">
                        <a:effectLst/>
                        <a:latin typeface="Calibri"/>
                        <a:ea typeface="Calibri"/>
                        <a:cs typeface="Times New Roman"/>
                      </a:endParaRPr>
                    </a:p>
                  </a:txBody>
                  <a:tcPr marL="44454" marR="44454" marT="0" marB="0" anchor="ctr"/>
                </a:tc>
                <a:tc>
                  <a:txBody>
                    <a:bodyPr/>
                    <a:lstStyle/>
                    <a:p>
                      <a:pPr algn="ctr">
                        <a:spcAft>
                          <a:spcPts val="0"/>
                        </a:spcAft>
                      </a:pPr>
                      <a:r>
                        <a:rPr lang="es-CO" sz="1100">
                          <a:effectLst/>
                        </a:rPr>
                        <a:t>6</a:t>
                      </a:r>
                      <a:endParaRPr lang="es-CO" sz="1100">
                        <a:effectLst/>
                        <a:latin typeface="Calibri"/>
                        <a:ea typeface="Calibri"/>
                        <a:cs typeface="Times New Roman"/>
                      </a:endParaRPr>
                    </a:p>
                  </a:txBody>
                  <a:tcPr marL="44454" marR="44454" marT="0" marB="0" anchor="ctr"/>
                </a:tc>
                <a:tc>
                  <a:txBody>
                    <a:bodyPr/>
                    <a:lstStyle/>
                    <a:p>
                      <a:pPr algn="ctr">
                        <a:spcAft>
                          <a:spcPts val="0"/>
                        </a:spcAft>
                      </a:pPr>
                      <a:r>
                        <a:rPr lang="es-CO" sz="1100">
                          <a:effectLst/>
                        </a:rPr>
                        <a:t>9</a:t>
                      </a:r>
                      <a:endParaRPr lang="es-CO" sz="1100">
                        <a:effectLst/>
                        <a:latin typeface="Calibri"/>
                        <a:ea typeface="Calibri"/>
                        <a:cs typeface="Times New Roman"/>
                      </a:endParaRPr>
                    </a:p>
                  </a:txBody>
                  <a:tcPr marL="44454" marR="44454" marT="0" marB="0" anchor="ctr"/>
                </a:tc>
                <a:tc vMerge="1">
                  <a:txBody>
                    <a:bodyPr/>
                    <a:lstStyle/>
                    <a:p>
                      <a:endParaRPr lang="es-CO"/>
                    </a:p>
                  </a:txBody>
                  <a:tcPr/>
                </a:tc>
                <a:tc>
                  <a:txBody>
                    <a:bodyPr/>
                    <a:lstStyle/>
                    <a:p>
                      <a:endParaRPr lang="es-CO" sz="1000">
                        <a:effectLst/>
                        <a:latin typeface="Times New Roman"/>
                      </a:endParaRPr>
                    </a:p>
                  </a:txBody>
                  <a:tcPr marL="0" marR="0" marT="0" marB="0" anchor="ctr"/>
                </a:tc>
              </a:tr>
              <a:tr h="196287">
                <a:tc rowSpan="2" gridSpan="2">
                  <a:txBody>
                    <a:bodyPr/>
                    <a:lstStyle/>
                    <a:p>
                      <a:pPr algn="ctr">
                        <a:spcAft>
                          <a:spcPts val="0"/>
                        </a:spcAft>
                      </a:pPr>
                      <a:r>
                        <a:rPr lang="es-CO" sz="1100" dirty="0" smtClean="0">
                          <a:effectLst/>
                        </a:rPr>
                        <a:t>CALLS TOTAL</a:t>
                      </a:r>
                      <a:endParaRPr lang="es-CO" sz="1100" dirty="0">
                        <a:solidFill>
                          <a:srgbClr val="FFFF00"/>
                        </a:solidFill>
                        <a:effectLst/>
                        <a:latin typeface="Calibri"/>
                        <a:ea typeface="Calibri"/>
                        <a:cs typeface="Times New Roman"/>
                      </a:endParaRPr>
                    </a:p>
                  </a:txBody>
                  <a:tcPr marL="44454" marR="44454" marT="0" marB="0" anchor="ctr"/>
                </a:tc>
                <a:tc rowSpan="2" hMerge="1">
                  <a:txBody>
                    <a:bodyPr/>
                    <a:lstStyle/>
                    <a:p>
                      <a:endParaRPr lang="es-CO"/>
                    </a:p>
                  </a:txBody>
                  <a:tcPr/>
                </a:tc>
                <a:tc rowSpan="2">
                  <a:txBody>
                    <a:bodyPr/>
                    <a:lstStyle/>
                    <a:p>
                      <a:pPr algn="ctr">
                        <a:spcAft>
                          <a:spcPts val="0"/>
                        </a:spcAft>
                      </a:pPr>
                      <a:r>
                        <a:rPr lang="es-CO" sz="1100">
                          <a:effectLst/>
                        </a:rPr>
                        <a:t>93</a:t>
                      </a:r>
                      <a:endParaRPr lang="es-CO" sz="1100">
                        <a:effectLst/>
                        <a:latin typeface="Calibri"/>
                        <a:ea typeface="Calibri"/>
                        <a:cs typeface="Times New Roman"/>
                      </a:endParaRPr>
                    </a:p>
                  </a:txBody>
                  <a:tcPr marL="44454" marR="44454" marT="0" marB="0" anchor="ctr"/>
                </a:tc>
                <a:tc rowSpan="2">
                  <a:txBody>
                    <a:bodyPr/>
                    <a:lstStyle/>
                    <a:p>
                      <a:pPr algn="ctr">
                        <a:spcAft>
                          <a:spcPts val="0"/>
                        </a:spcAft>
                      </a:pPr>
                      <a:r>
                        <a:rPr lang="es-CO" sz="1100">
                          <a:effectLst/>
                        </a:rPr>
                        <a:t>161</a:t>
                      </a:r>
                      <a:endParaRPr lang="es-CO" sz="1100">
                        <a:effectLst/>
                        <a:latin typeface="Calibri"/>
                        <a:ea typeface="Calibri"/>
                        <a:cs typeface="Times New Roman"/>
                      </a:endParaRPr>
                    </a:p>
                  </a:txBody>
                  <a:tcPr marL="44454" marR="44454" marT="0" marB="0" anchor="ctr"/>
                </a:tc>
                <a:tc rowSpan="2">
                  <a:txBody>
                    <a:bodyPr/>
                    <a:lstStyle/>
                    <a:p>
                      <a:pPr algn="ctr">
                        <a:spcAft>
                          <a:spcPts val="0"/>
                        </a:spcAft>
                      </a:pPr>
                      <a:r>
                        <a:rPr lang="es-CO" sz="1100">
                          <a:effectLst/>
                        </a:rPr>
                        <a:t>254</a:t>
                      </a:r>
                      <a:endParaRPr lang="es-CO" sz="1100">
                        <a:effectLst/>
                        <a:latin typeface="Calibri"/>
                        <a:ea typeface="Calibri"/>
                        <a:cs typeface="Times New Roman"/>
                      </a:endParaRPr>
                    </a:p>
                  </a:txBody>
                  <a:tcPr marL="44454" marR="44454" marT="0" marB="0" anchor="ctr"/>
                </a:tc>
                <a:tc rowSpan="2">
                  <a:txBody>
                    <a:bodyPr/>
                    <a:lstStyle/>
                    <a:p>
                      <a:pPr algn="ctr">
                        <a:spcAft>
                          <a:spcPts val="0"/>
                        </a:spcAft>
                      </a:pPr>
                      <a:r>
                        <a:rPr lang="es-CO" sz="1100">
                          <a:effectLst/>
                        </a:rPr>
                        <a:t>185</a:t>
                      </a:r>
                      <a:endParaRPr lang="es-CO" sz="1100">
                        <a:effectLst/>
                        <a:latin typeface="Calibri"/>
                        <a:ea typeface="Calibri"/>
                        <a:cs typeface="Times New Roman"/>
                      </a:endParaRPr>
                    </a:p>
                  </a:txBody>
                  <a:tcPr marL="44454" marR="44454" marT="0" marB="0" anchor="ctr"/>
                </a:tc>
                <a:tc rowSpan="2">
                  <a:txBody>
                    <a:bodyPr/>
                    <a:lstStyle/>
                    <a:p>
                      <a:pPr algn="ctr">
                        <a:spcAft>
                          <a:spcPts val="0"/>
                        </a:spcAft>
                      </a:pPr>
                      <a:r>
                        <a:rPr lang="es-CO" sz="1100">
                          <a:effectLst/>
                        </a:rPr>
                        <a:t>182</a:t>
                      </a:r>
                      <a:endParaRPr lang="es-CO" sz="1100">
                        <a:effectLst/>
                        <a:latin typeface="Calibri"/>
                        <a:ea typeface="Calibri"/>
                        <a:cs typeface="Times New Roman"/>
                      </a:endParaRPr>
                    </a:p>
                  </a:txBody>
                  <a:tcPr marL="44454" marR="44454" marT="0" marB="0" anchor="ctr"/>
                </a:tc>
                <a:tc rowSpan="2">
                  <a:txBody>
                    <a:bodyPr/>
                    <a:lstStyle/>
                    <a:p>
                      <a:pPr algn="ctr">
                        <a:spcAft>
                          <a:spcPts val="0"/>
                        </a:spcAft>
                      </a:pPr>
                      <a:r>
                        <a:rPr lang="es-CO" sz="1100">
                          <a:effectLst/>
                        </a:rPr>
                        <a:t>367</a:t>
                      </a:r>
                      <a:endParaRPr lang="es-CO" sz="1100">
                        <a:effectLst/>
                        <a:latin typeface="Calibri"/>
                        <a:ea typeface="Calibri"/>
                        <a:cs typeface="Times New Roman"/>
                      </a:endParaRPr>
                    </a:p>
                  </a:txBody>
                  <a:tcPr marL="44454" marR="44454" marT="0" marB="0" anchor="ctr"/>
                </a:tc>
                <a:tc rowSpan="2" gridSpan="2">
                  <a:txBody>
                    <a:bodyPr/>
                    <a:lstStyle/>
                    <a:p>
                      <a:pPr algn="ctr">
                        <a:spcAft>
                          <a:spcPts val="0"/>
                        </a:spcAft>
                      </a:pPr>
                      <a:r>
                        <a:rPr lang="es-CO" sz="1100">
                          <a:effectLst/>
                        </a:rPr>
                        <a:t>621</a:t>
                      </a:r>
                      <a:endParaRPr lang="es-CO" sz="1100">
                        <a:effectLst/>
                        <a:latin typeface="Calibri"/>
                        <a:ea typeface="Calibri"/>
                        <a:cs typeface="Times New Roman"/>
                      </a:endParaRPr>
                    </a:p>
                  </a:txBody>
                  <a:tcPr marL="44454" marR="44454" marT="0" marB="0" anchor="ctr"/>
                </a:tc>
                <a:tc rowSpan="2" hMerge="1">
                  <a:txBody>
                    <a:bodyPr/>
                    <a:lstStyle/>
                    <a:p>
                      <a:endParaRPr lang="es-CO"/>
                    </a:p>
                  </a:txBody>
                  <a:tcPr/>
                </a:tc>
                <a:tc>
                  <a:txBody>
                    <a:bodyPr/>
                    <a:lstStyle/>
                    <a:p>
                      <a:endParaRPr lang="es-CO" sz="1000">
                        <a:effectLst/>
                        <a:latin typeface="Times New Roman"/>
                      </a:endParaRPr>
                    </a:p>
                  </a:txBody>
                  <a:tcPr marL="0" marR="0" marT="0" marB="0" anchor="ctr"/>
                </a:tc>
              </a:tr>
              <a:tr h="206581">
                <a:tc gridSpan="2" vMerge="1">
                  <a:txBody>
                    <a:bodyPr/>
                    <a:lstStyle/>
                    <a:p>
                      <a:endParaRPr lang="es-CO"/>
                    </a:p>
                  </a:txBody>
                  <a:tcPr/>
                </a:tc>
                <a:tc hMerge="1"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gridSpan="2" vMerge="1">
                  <a:txBody>
                    <a:bodyPr/>
                    <a:lstStyle/>
                    <a:p>
                      <a:endParaRPr lang="es-CO"/>
                    </a:p>
                  </a:txBody>
                  <a:tcPr/>
                </a:tc>
                <a:tc hMerge="1" vMerge="1">
                  <a:txBody>
                    <a:bodyPr/>
                    <a:lstStyle/>
                    <a:p>
                      <a:endParaRPr lang="es-CO"/>
                    </a:p>
                  </a:txBody>
                  <a:tcPr/>
                </a:tc>
                <a:tc>
                  <a:txBody>
                    <a:bodyPr/>
                    <a:lstStyle/>
                    <a:p>
                      <a:endParaRPr lang="es-CO" sz="1000">
                        <a:effectLst/>
                        <a:latin typeface="Times New Roman"/>
                      </a:endParaRPr>
                    </a:p>
                  </a:txBody>
                  <a:tcPr marL="0" marR="0" marT="0" marB="0" anchor="ctr"/>
                </a:tc>
              </a:tr>
              <a:tr h="363906">
                <a:tc gridSpan="2">
                  <a:txBody>
                    <a:bodyPr/>
                    <a:lstStyle/>
                    <a:p>
                      <a:pPr algn="ctr">
                        <a:spcAft>
                          <a:spcPts val="0"/>
                        </a:spcAft>
                      </a:pPr>
                      <a:r>
                        <a:rPr lang="es-CO" sz="1100" dirty="0" smtClean="0">
                          <a:effectLst/>
                        </a:rPr>
                        <a:t>GENERAL TOTAL (</a:t>
                      </a:r>
                      <a:r>
                        <a:rPr lang="es-CO" sz="1100" dirty="0" err="1" smtClean="0">
                          <a:effectLst/>
                        </a:rPr>
                        <a:t>Calls</a:t>
                      </a:r>
                      <a:r>
                        <a:rPr lang="es-CO" sz="1100" dirty="0" smtClean="0">
                          <a:effectLst/>
                        </a:rPr>
                        <a:t> </a:t>
                      </a:r>
                      <a:r>
                        <a:rPr lang="es-CO" sz="1100" dirty="0">
                          <a:effectLst/>
                        </a:rPr>
                        <a:t>1, 2, 3 y 4)</a:t>
                      </a:r>
                      <a:endParaRPr lang="es-CO" sz="1100" dirty="0">
                        <a:effectLst/>
                        <a:latin typeface="Calibri"/>
                        <a:ea typeface="Calibri"/>
                        <a:cs typeface="Times New Roman"/>
                      </a:endParaRPr>
                    </a:p>
                  </a:txBody>
                  <a:tcPr marL="44454" marR="44454" marT="0" marB="0" anchor="ctr"/>
                </a:tc>
                <a:tc hMerge="1">
                  <a:txBody>
                    <a:bodyPr/>
                    <a:lstStyle/>
                    <a:p>
                      <a:endParaRPr lang="es-CO"/>
                    </a:p>
                  </a:txBody>
                  <a:tcPr/>
                </a:tc>
                <a:tc gridSpan="8">
                  <a:txBody>
                    <a:bodyPr/>
                    <a:lstStyle/>
                    <a:p>
                      <a:pPr algn="ctr">
                        <a:spcAft>
                          <a:spcPts val="0"/>
                        </a:spcAft>
                      </a:pPr>
                      <a:r>
                        <a:rPr lang="es-CO" sz="1100" dirty="0">
                          <a:effectLst/>
                        </a:rPr>
                        <a:t>621</a:t>
                      </a:r>
                      <a:endParaRPr lang="es-CO" sz="1100" dirty="0">
                        <a:effectLst/>
                        <a:latin typeface="Calibri"/>
                        <a:ea typeface="Calibri"/>
                        <a:cs typeface="Times New Roman"/>
                      </a:endParaRPr>
                    </a:p>
                  </a:txBody>
                  <a:tcPr marL="44454" marR="44454" marT="0" marB="0" anchor="ct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a:txBody>
                    <a:bodyPr/>
                    <a:lstStyle/>
                    <a:p>
                      <a:endParaRPr lang="es-CO" sz="1000" dirty="0">
                        <a:effectLst/>
                        <a:latin typeface="Times New Roman"/>
                      </a:endParaRPr>
                    </a:p>
                  </a:txBody>
                  <a:tcPr marL="0" marR="0" marT="0" marB="0" anchor="ctr"/>
                </a:tc>
              </a:tr>
            </a:tbl>
          </a:graphicData>
        </a:graphic>
      </p:graphicFrame>
      <p:pic>
        <p:nvPicPr>
          <p:cNvPr id="8" name="Picture 2" descr="C:\Users\1032440840\AppData\Local\Microsoft\Windows\Temporary Internet Files\Content.Outlook\R6W6FJ6I\logo_VRT-UR_2013-14_Vinotint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726" y="5661248"/>
            <a:ext cx="905659" cy="706369"/>
          </a:xfrm>
          <a:prstGeom prst="rect">
            <a:avLst/>
          </a:prstGeom>
          <a:noFill/>
          <a:extLst>
            <a:ext uri="{909E8E84-426E-40dd-AFC4-6F175D3DCCD1}">
              <a14:hiddenFill xmlns:a14="http://schemas.microsoft.com/office/drawing/2010/main">
                <a:solidFill>
                  <a:srgbClr val="FFFFFF"/>
                </a:solidFill>
              </a14:hiddenFill>
            </a:ext>
          </a:extLst>
        </p:spPr>
      </p:pic>
      <p:sp>
        <p:nvSpPr>
          <p:cNvPr id="10" name="9 CuadroTexto"/>
          <p:cNvSpPr txBox="1"/>
          <p:nvPr/>
        </p:nvSpPr>
        <p:spPr>
          <a:xfrm>
            <a:off x="1115616" y="6251773"/>
            <a:ext cx="3456384" cy="307777"/>
          </a:xfrm>
          <a:prstGeom prst="rect">
            <a:avLst/>
          </a:prstGeom>
          <a:noFill/>
        </p:spPr>
        <p:txBody>
          <a:bodyPr wrap="square" rtlCol="0">
            <a:spAutoFit/>
          </a:bodyPr>
          <a:lstStyle/>
          <a:p>
            <a:r>
              <a:rPr lang="es-CO" sz="1400" dirty="0" err="1" smtClean="0"/>
              <a:t>Source</a:t>
            </a:r>
            <a:r>
              <a:rPr lang="es-CO" sz="1400" dirty="0"/>
              <a:t>: http://alianzapacifico.net/</a:t>
            </a:r>
            <a:endParaRPr lang="en-US" sz="1400" dirty="0"/>
          </a:p>
        </p:txBody>
      </p:sp>
    </p:spTree>
    <p:extLst>
      <p:ext uri="{BB962C8B-B14F-4D97-AF65-F5344CB8AC3E}">
        <p14:creationId xmlns:p14="http://schemas.microsoft.com/office/powerpoint/2010/main" val="279802825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unisabana.edu.co/uploads/pics/icetex_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548680"/>
            <a:ext cx="3312368" cy="710653"/>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1628800"/>
            <a:ext cx="1856556" cy="16808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descr="http://www.cemefi.org/encuentroiberoamericano/images/patrocinadores/amexcid-horizontal1-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3181" y="3573016"/>
            <a:ext cx="2685431" cy="114116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832" y="4991248"/>
            <a:ext cx="2752725" cy="80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CuadroTexto"/>
          <p:cNvSpPr txBox="1"/>
          <p:nvPr/>
        </p:nvSpPr>
        <p:spPr>
          <a:xfrm>
            <a:off x="4166220" y="563960"/>
            <a:ext cx="4032448"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It is the institution responsible for the procedures for awarding grants of Pacific Alliance in </a:t>
            </a:r>
            <a:r>
              <a:rPr lang="en-US" b="1" dirty="0" smtClean="0"/>
              <a:t>Colombia.</a:t>
            </a:r>
            <a:endParaRPr lang="en-US" b="1" dirty="0"/>
          </a:p>
        </p:txBody>
      </p:sp>
      <p:sp>
        <p:nvSpPr>
          <p:cNvPr id="14" name="13 CuadroTexto"/>
          <p:cNvSpPr txBox="1"/>
          <p:nvPr/>
        </p:nvSpPr>
        <p:spPr>
          <a:xfrm>
            <a:off x="4165848" y="2024377"/>
            <a:ext cx="4032448"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t>It is the institution responsible for the procedures for awarding scholarships pf Pacific Alliance in </a:t>
            </a:r>
            <a:r>
              <a:rPr lang="en-US" b="1" dirty="0" smtClean="0"/>
              <a:t>Chile.</a:t>
            </a:r>
            <a:endParaRPr lang="en-US" b="1" dirty="0"/>
          </a:p>
        </p:txBody>
      </p:sp>
      <p:sp>
        <p:nvSpPr>
          <p:cNvPr id="15" name="14 CuadroTexto"/>
          <p:cNvSpPr txBox="1"/>
          <p:nvPr/>
        </p:nvSpPr>
        <p:spPr>
          <a:xfrm>
            <a:off x="4139952" y="3501008"/>
            <a:ext cx="4032448"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It is the institution responsible for the procedures for awarding scholarships pf Pacific Alliance in </a:t>
            </a:r>
            <a:r>
              <a:rPr lang="en-US" b="1" dirty="0" smtClean="0"/>
              <a:t>Mexico.</a:t>
            </a:r>
            <a:endParaRPr lang="en-US" b="1" dirty="0"/>
          </a:p>
        </p:txBody>
      </p:sp>
      <p:sp>
        <p:nvSpPr>
          <p:cNvPr id="16" name="15 CuadroTexto"/>
          <p:cNvSpPr txBox="1"/>
          <p:nvPr/>
        </p:nvSpPr>
        <p:spPr>
          <a:xfrm>
            <a:off x="4139952" y="4877543"/>
            <a:ext cx="4032448"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It is the institution responsible for the procedures for awarding grants of Pacific Alliance in </a:t>
            </a:r>
            <a:r>
              <a:rPr lang="en-US" b="1" dirty="0" smtClean="0"/>
              <a:t>Peru.</a:t>
            </a:r>
            <a:endParaRPr lang="en-US" b="1" dirty="0"/>
          </a:p>
        </p:txBody>
      </p:sp>
      <p:cxnSp>
        <p:nvCxnSpPr>
          <p:cNvPr id="8" name="7 Conector recto de flecha"/>
          <p:cNvCxnSpPr/>
          <p:nvPr/>
        </p:nvCxnSpPr>
        <p:spPr>
          <a:xfrm>
            <a:off x="3635896" y="904007"/>
            <a:ext cx="360040"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0" name="9 Conector recto de flecha"/>
          <p:cNvCxnSpPr/>
          <p:nvPr/>
        </p:nvCxnSpPr>
        <p:spPr>
          <a:xfrm>
            <a:off x="3207557" y="2469216"/>
            <a:ext cx="788379"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3" name="12 Conector recto de flecha"/>
          <p:cNvCxnSpPr/>
          <p:nvPr/>
        </p:nvCxnSpPr>
        <p:spPr>
          <a:xfrm>
            <a:off x="3347864" y="3962673"/>
            <a:ext cx="648072"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8" name="17 Conector recto de flecha"/>
          <p:cNvCxnSpPr/>
          <p:nvPr/>
        </p:nvCxnSpPr>
        <p:spPr>
          <a:xfrm>
            <a:off x="3347864" y="5339208"/>
            <a:ext cx="648072"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pic>
        <p:nvPicPr>
          <p:cNvPr id="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90631" y="5753323"/>
            <a:ext cx="747089" cy="705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144439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71600" y="476672"/>
            <a:ext cx="6781800" cy="638175"/>
          </a:xfrm>
        </p:spPr>
        <p:style>
          <a:lnRef idx="2">
            <a:schemeClr val="accent1"/>
          </a:lnRef>
          <a:fillRef idx="1">
            <a:schemeClr val="lt1"/>
          </a:fillRef>
          <a:effectRef idx="0">
            <a:schemeClr val="accent1"/>
          </a:effectRef>
          <a:fontRef idx="minor">
            <a:schemeClr val="dk1"/>
          </a:fontRef>
        </p:style>
        <p:txBody>
          <a:bodyPr>
            <a:normAutofit/>
          </a:bodyPr>
          <a:lstStyle/>
          <a:p>
            <a:r>
              <a:rPr lang="es-CO" sz="3200" dirty="0" err="1" smtClean="0"/>
              <a:t>Areas</a:t>
            </a:r>
            <a:r>
              <a:rPr lang="es-CO" sz="3200" dirty="0" smtClean="0"/>
              <a:t> – </a:t>
            </a:r>
            <a:r>
              <a:rPr lang="es-CO" sz="3200" dirty="0" err="1" smtClean="0"/>
              <a:t>Pacific</a:t>
            </a:r>
            <a:r>
              <a:rPr lang="es-CO" sz="3200" dirty="0" smtClean="0"/>
              <a:t> Alliance </a:t>
            </a:r>
            <a:r>
              <a:rPr lang="es-CO" sz="3200" dirty="0" err="1" smtClean="0"/>
              <a:t>Scholarships</a:t>
            </a:r>
            <a:endParaRPr lang="en-US" sz="3200" dirty="0"/>
          </a:p>
        </p:txBody>
      </p:sp>
      <p:sp>
        <p:nvSpPr>
          <p:cNvPr id="3" name="2 Marcador de contenido"/>
          <p:cNvSpPr>
            <a:spLocks noGrp="1"/>
          </p:cNvSpPr>
          <p:nvPr>
            <p:ph idx="1"/>
          </p:nvPr>
        </p:nvSpPr>
        <p:spPr>
          <a:xfrm>
            <a:off x="683568" y="1629916"/>
            <a:ext cx="2592288" cy="3886200"/>
          </a:xfrm>
        </p:spPr>
        <p:style>
          <a:lnRef idx="2">
            <a:schemeClr val="accent1"/>
          </a:lnRef>
          <a:fillRef idx="1">
            <a:schemeClr val="lt1"/>
          </a:fillRef>
          <a:effectRef idx="0">
            <a:schemeClr val="accent1"/>
          </a:effectRef>
          <a:fontRef idx="minor">
            <a:schemeClr val="dk1"/>
          </a:fontRef>
        </p:style>
        <p:txBody>
          <a:bodyPr>
            <a:normAutofit fontScale="47500" lnSpcReduction="20000"/>
          </a:bodyPr>
          <a:lstStyle/>
          <a:p>
            <a:pPr lvl="0"/>
            <a:r>
              <a:rPr lang="en-US" sz="2900" dirty="0" smtClean="0"/>
              <a:t>Business. </a:t>
            </a:r>
          </a:p>
          <a:p>
            <a:pPr lvl="0"/>
            <a:r>
              <a:rPr lang="en-US" sz="2900" dirty="0" smtClean="0"/>
              <a:t>Finance.</a:t>
            </a:r>
          </a:p>
          <a:p>
            <a:pPr lvl="0"/>
            <a:r>
              <a:rPr lang="en-US" sz="2900" dirty="0" smtClean="0"/>
              <a:t>International trade</a:t>
            </a:r>
          </a:p>
          <a:p>
            <a:pPr lvl="0"/>
            <a:r>
              <a:rPr lang="en-US" sz="2900" dirty="0" smtClean="0"/>
              <a:t>International relations</a:t>
            </a:r>
          </a:p>
          <a:p>
            <a:pPr lvl="0"/>
            <a:r>
              <a:rPr lang="en-US" sz="2900" dirty="0" smtClean="0"/>
              <a:t>Public administration</a:t>
            </a:r>
          </a:p>
          <a:p>
            <a:pPr lvl="0"/>
            <a:r>
              <a:rPr lang="en-US" sz="2900" dirty="0" smtClean="0"/>
              <a:t>Political science</a:t>
            </a:r>
          </a:p>
          <a:p>
            <a:pPr lvl="0"/>
            <a:r>
              <a:rPr lang="en-US" sz="2900" dirty="0" smtClean="0"/>
              <a:t>Business administration</a:t>
            </a:r>
          </a:p>
          <a:p>
            <a:pPr lvl="0"/>
            <a:r>
              <a:rPr lang="en-US" sz="2900" dirty="0" smtClean="0"/>
              <a:t>Science and technology</a:t>
            </a:r>
          </a:p>
          <a:p>
            <a:pPr lvl="0"/>
            <a:r>
              <a:rPr lang="en-US" sz="2900" dirty="0" smtClean="0"/>
              <a:t>Engineering</a:t>
            </a:r>
            <a:endParaRPr lang="en-US" sz="2900" dirty="0"/>
          </a:p>
          <a:p>
            <a:pPr lvl="0"/>
            <a:r>
              <a:rPr lang="en-US" sz="2900" dirty="0" smtClean="0"/>
              <a:t>Exact sciences</a:t>
            </a:r>
          </a:p>
          <a:p>
            <a:pPr lvl="0"/>
            <a:r>
              <a:rPr lang="en-US" sz="2900" dirty="0" smtClean="0"/>
              <a:t>Economy</a:t>
            </a:r>
          </a:p>
          <a:p>
            <a:pPr lvl="0"/>
            <a:r>
              <a:rPr lang="en-US" sz="2900" dirty="0" smtClean="0"/>
              <a:t>Environment</a:t>
            </a:r>
            <a:endParaRPr lang="en-US" sz="2900" dirty="0"/>
          </a:p>
          <a:p>
            <a:pPr lvl="0"/>
            <a:r>
              <a:rPr lang="en-US" sz="2900" dirty="0" smtClean="0"/>
              <a:t>Climate change</a:t>
            </a:r>
          </a:p>
          <a:p>
            <a:pPr lvl="0"/>
            <a:r>
              <a:rPr lang="en-US" sz="2900" dirty="0" smtClean="0"/>
              <a:t>Social and human sciences</a:t>
            </a:r>
          </a:p>
          <a:p>
            <a:pPr lvl="0"/>
            <a:r>
              <a:rPr lang="en-US" sz="2900" dirty="0" smtClean="0"/>
              <a:t>Science and technology</a:t>
            </a:r>
          </a:p>
          <a:p>
            <a:pPr lvl="0"/>
            <a:r>
              <a:rPr lang="en-US" sz="2900" dirty="0" smtClean="0"/>
              <a:t>Tourism</a:t>
            </a:r>
            <a:endParaRPr lang="en-US" dirty="0"/>
          </a:p>
        </p:txBody>
      </p:sp>
      <p:sp>
        <p:nvSpPr>
          <p:cNvPr id="4" name="3 CuadroTexto"/>
          <p:cNvSpPr txBox="1"/>
          <p:nvPr/>
        </p:nvSpPr>
        <p:spPr>
          <a:xfrm>
            <a:off x="3681214" y="2492896"/>
            <a:ext cx="4968552" cy="138499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lgn="just">
              <a:buFont typeface="Arial" panose="020B0604020202020204" pitchFamily="34" charset="0"/>
              <a:buChar char="•"/>
            </a:pPr>
            <a:r>
              <a:rPr lang="en-US" sz="1400" dirty="0" smtClean="0">
                <a:solidFill>
                  <a:schemeClr val="tx2"/>
                </a:solidFill>
              </a:rPr>
              <a:t>Other areas related to cooperation projects carried out in the framework of the Group technical of cooperation - GTC (gastronomy, sports and culture), as well as others relating to innovation, science and technology that conform to the objectives of the Pacific Alliance linked to commercial or international relations.</a:t>
            </a:r>
            <a:endParaRPr lang="es-CO" sz="1400" dirty="0">
              <a:solidFill>
                <a:schemeClr val="tx2"/>
              </a:solidFill>
            </a:endParaRPr>
          </a:p>
        </p:txBody>
      </p:sp>
      <p:cxnSp>
        <p:nvCxnSpPr>
          <p:cNvPr id="6" name="5 Conector recto"/>
          <p:cNvCxnSpPr>
            <a:stCxn id="2" idx="1"/>
          </p:cNvCxnSpPr>
          <p:nvPr/>
        </p:nvCxnSpPr>
        <p:spPr>
          <a:xfrm flipH="1">
            <a:off x="251520" y="795760"/>
            <a:ext cx="720080"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9" name="8 Conector recto"/>
          <p:cNvCxnSpPr/>
          <p:nvPr/>
        </p:nvCxnSpPr>
        <p:spPr>
          <a:xfrm>
            <a:off x="251520" y="795760"/>
            <a:ext cx="0" cy="2777256"/>
          </a:xfrm>
          <a:prstGeom prst="line">
            <a:avLst/>
          </a:prstGeom>
        </p:spPr>
        <p:style>
          <a:lnRef idx="3">
            <a:schemeClr val="accent1"/>
          </a:lnRef>
          <a:fillRef idx="0">
            <a:schemeClr val="accent1"/>
          </a:fillRef>
          <a:effectRef idx="2">
            <a:schemeClr val="accent1"/>
          </a:effectRef>
          <a:fontRef idx="minor">
            <a:schemeClr val="tx1"/>
          </a:fontRef>
        </p:style>
      </p:cxnSp>
      <p:cxnSp>
        <p:nvCxnSpPr>
          <p:cNvPr id="11" name="10 Conector recto de flecha"/>
          <p:cNvCxnSpPr/>
          <p:nvPr/>
        </p:nvCxnSpPr>
        <p:spPr>
          <a:xfrm>
            <a:off x="251520" y="3573016"/>
            <a:ext cx="288032"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12" name="11 Forma"/>
          <p:cNvSpPr/>
          <p:nvPr/>
        </p:nvSpPr>
        <p:spPr>
          <a:xfrm rot="18296323" flipV="1">
            <a:off x="3612817" y="4609056"/>
            <a:ext cx="1517600" cy="910417"/>
          </a:xfrm>
          <a:prstGeom prst="swooshArrow">
            <a:avLst>
              <a:gd name="adj1" fmla="val 16310"/>
              <a:gd name="adj2" fmla="val 31370"/>
            </a:avLst>
          </a:prstGeom>
          <a:solidFill>
            <a:srgbClr val="FFFF00"/>
          </a:solidFill>
        </p:spPr>
        <p:style>
          <a:lnRef idx="0">
            <a:schemeClr val="accent2"/>
          </a:lnRef>
          <a:fillRef idx="3">
            <a:schemeClr val="accent2"/>
          </a:fillRef>
          <a:effectRef idx="3">
            <a:schemeClr val="accent2"/>
          </a:effectRef>
          <a:fontRef idx="minor">
            <a:schemeClr val="lt1"/>
          </a:fontRef>
        </p:style>
      </p:sp>
      <p:sp>
        <p:nvSpPr>
          <p:cNvPr id="14" name="13 CuadroTexto"/>
          <p:cNvSpPr txBox="1"/>
          <p:nvPr/>
        </p:nvSpPr>
        <p:spPr>
          <a:xfrm>
            <a:off x="899592" y="6237312"/>
            <a:ext cx="4536504" cy="307777"/>
          </a:xfrm>
          <a:prstGeom prst="rect">
            <a:avLst/>
          </a:prstGeom>
          <a:noFill/>
        </p:spPr>
        <p:txBody>
          <a:bodyPr wrap="square" rtlCol="0">
            <a:spAutoFit/>
          </a:bodyPr>
          <a:lstStyle/>
          <a:p>
            <a:r>
              <a:rPr lang="es-CO" sz="1400" dirty="0" err="1" smtClean="0"/>
              <a:t>Source</a:t>
            </a:r>
            <a:r>
              <a:rPr lang="es-CO" sz="1400" dirty="0" smtClean="0"/>
              <a:t>: </a:t>
            </a:r>
            <a:r>
              <a:rPr lang="es-CO" sz="1400" dirty="0" err="1" smtClean="0"/>
              <a:t>Amexcid</a:t>
            </a:r>
            <a:r>
              <a:rPr lang="es-CO" sz="1400" dirty="0" smtClean="0"/>
              <a:t>, ICETEX, AGCI, PRONABEC </a:t>
            </a:r>
            <a:endParaRPr lang="en-US" sz="1400" dirty="0"/>
          </a:p>
        </p:txBody>
      </p:sp>
      <p:pic>
        <p:nvPicPr>
          <p:cNvPr id="15" name="Picture 2" descr="C:\Users\1032440840\AppData\Local\Microsoft\Windows\Temporary Internet Files\Content.Outlook\R6W6FJ6I\logo_VRT-UR_2013-14_Vinotint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84368" y="5669179"/>
            <a:ext cx="905659" cy="70636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3054" y="332656"/>
            <a:ext cx="747089" cy="705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5941904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259632" y="116632"/>
            <a:ext cx="6781800" cy="1312168"/>
          </a:xfrm>
          <a:ln w="38100">
            <a:solidFill>
              <a:srgbClr val="FFFF00"/>
            </a:solidFill>
          </a:ln>
        </p:spPr>
        <p:style>
          <a:lnRef idx="2">
            <a:schemeClr val="accent1"/>
          </a:lnRef>
          <a:fillRef idx="1">
            <a:schemeClr val="lt1"/>
          </a:fillRef>
          <a:effectRef idx="0">
            <a:schemeClr val="accent1"/>
          </a:effectRef>
          <a:fontRef idx="minor">
            <a:schemeClr val="dk1"/>
          </a:fontRef>
        </p:style>
        <p:txBody>
          <a:bodyPr>
            <a:noAutofit/>
          </a:bodyPr>
          <a:lstStyle/>
          <a:p>
            <a:pPr lvl="0" algn="ctr"/>
            <a:r>
              <a:rPr lang="en-US" sz="2800" dirty="0"/>
              <a:t>Synergy between the countries of the Pacific Alliance to improve the competitiveness of</a:t>
            </a:r>
            <a:br>
              <a:rPr lang="en-US" sz="2800" dirty="0"/>
            </a:br>
            <a:r>
              <a:rPr lang="es-CO" sz="2800" dirty="0" smtClean="0"/>
              <a:t>small and medium size enterprises</a:t>
            </a:r>
            <a:endParaRPr lang="en-US" sz="2800" b="1" dirty="0"/>
          </a:p>
        </p:txBody>
      </p:sp>
      <p:sp>
        <p:nvSpPr>
          <p:cNvPr id="3" name="2 Marcador de contenido"/>
          <p:cNvSpPr>
            <a:spLocks noGrp="1"/>
          </p:cNvSpPr>
          <p:nvPr>
            <p:ph idx="1"/>
          </p:nvPr>
        </p:nvSpPr>
        <p:spPr>
          <a:xfrm>
            <a:off x="671364" y="2024844"/>
            <a:ext cx="7543800" cy="3240360"/>
          </a:xfrm>
        </p:spPr>
        <p:style>
          <a:lnRef idx="2">
            <a:schemeClr val="accent1"/>
          </a:lnRef>
          <a:fillRef idx="1">
            <a:schemeClr val="lt1"/>
          </a:fillRef>
          <a:effectRef idx="0">
            <a:schemeClr val="accent1"/>
          </a:effectRef>
          <a:fontRef idx="minor">
            <a:schemeClr val="dk1"/>
          </a:fontRef>
        </p:style>
        <p:txBody>
          <a:bodyPr/>
          <a:lstStyle/>
          <a:p>
            <a:pPr algn="just"/>
            <a:r>
              <a:rPr lang="en-US" dirty="0" smtClean="0">
                <a:solidFill>
                  <a:schemeClr val="tx1"/>
                </a:solidFill>
              </a:rPr>
              <a:t>It is aimed at institutional strengthening and management to improve competitiveness and innovation between Chile, Colombia, Mexico and Peru, through an exchange of knowledge and experiences in four workshops in the areas of: business competitiveness, business development, monitoring and impact assessment of programs and projects within small and medium size enterprises.</a:t>
            </a:r>
            <a:endParaRPr lang="en-US" dirty="0">
              <a:solidFill>
                <a:schemeClr val="tx1"/>
              </a:solidFill>
            </a:endParaRPr>
          </a:p>
        </p:txBody>
      </p:sp>
      <p:cxnSp>
        <p:nvCxnSpPr>
          <p:cNvPr id="5" name="4 Conector recto"/>
          <p:cNvCxnSpPr>
            <a:stCxn id="2" idx="1"/>
          </p:cNvCxnSpPr>
          <p:nvPr/>
        </p:nvCxnSpPr>
        <p:spPr>
          <a:xfrm flipH="1" flipV="1">
            <a:off x="107504" y="764704"/>
            <a:ext cx="1152128" cy="8012"/>
          </a:xfrm>
          <a:prstGeom prst="line">
            <a:avLst/>
          </a:prstGeom>
        </p:spPr>
        <p:style>
          <a:lnRef idx="3">
            <a:schemeClr val="accent1"/>
          </a:lnRef>
          <a:fillRef idx="0">
            <a:schemeClr val="accent1"/>
          </a:fillRef>
          <a:effectRef idx="2">
            <a:schemeClr val="accent1"/>
          </a:effectRef>
          <a:fontRef idx="minor">
            <a:schemeClr val="tx1"/>
          </a:fontRef>
        </p:style>
      </p:cxnSp>
      <p:cxnSp>
        <p:nvCxnSpPr>
          <p:cNvPr id="7" name="6 Conector recto"/>
          <p:cNvCxnSpPr/>
          <p:nvPr/>
        </p:nvCxnSpPr>
        <p:spPr>
          <a:xfrm>
            <a:off x="107504" y="772716"/>
            <a:ext cx="0" cy="2872308"/>
          </a:xfrm>
          <a:prstGeom prst="line">
            <a:avLst/>
          </a:prstGeom>
        </p:spPr>
        <p:style>
          <a:lnRef idx="3">
            <a:schemeClr val="accent1"/>
          </a:lnRef>
          <a:fillRef idx="0">
            <a:schemeClr val="accent1"/>
          </a:fillRef>
          <a:effectRef idx="2">
            <a:schemeClr val="accent1"/>
          </a:effectRef>
          <a:fontRef idx="minor">
            <a:schemeClr val="tx1"/>
          </a:fontRef>
        </p:style>
      </p:cxnSp>
      <p:cxnSp>
        <p:nvCxnSpPr>
          <p:cNvPr id="9" name="8 Conector recto de flecha"/>
          <p:cNvCxnSpPr/>
          <p:nvPr/>
        </p:nvCxnSpPr>
        <p:spPr>
          <a:xfrm>
            <a:off x="107504" y="3645024"/>
            <a:ext cx="432048"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pic>
        <p:nvPicPr>
          <p:cNvPr id="1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5661248"/>
            <a:ext cx="894708" cy="84430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8" name="Picture 2" descr="C:\Users\1032440840\AppData\Local\Microsoft\Windows\Temporary Internet Files\Content.Outlook\R6W6FJ6I\logo_VRT-UR_2013-14_Vinotint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33617" y="5402013"/>
            <a:ext cx="905659" cy="706369"/>
          </a:xfrm>
          <a:prstGeom prst="rect">
            <a:avLst/>
          </a:prstGeom>
          <a:noFill/>
          <a:extLst>
            <a:ext uri="{909E8E84-426E-40dd-AFC4-6F175D3DCCD1}">
              <a14:hiddenFill xmlns:a14="http://schemas.microsoft.com/office/drawing/2010/main">
                <a:solidFill>
                  <a:srgbClr val="FFFFFF"/>
                </a:solidFill>
              </a14:hiddenFill>
            </a:ext>
          </a:extLst>
        </p:spPr>
      </p:pic>
      <p:sp>
        <p:nvSpPr>
          <p:cNvPr id="11" name="10 CuadroTexto"/>
          <p:cNvSpPr txBox="1"/>
          <p:nvPr/>
        </p:nvSpPr>
        <p:spPr>
          <a:xfrm>
            <a:off x="1547664" y="6251773"/>
            <a:ext cx="3456384" cy="307777"/>
          </a:xfrm>
          <a:prstGeom prst="rect">
            <a:avLst/>
          </a:prstGeom>
          <a:noFill/>
        </p:spPr>
        <p:txBody>
          <a:bodyPr wrap="square" rtlCol="0">
            <a:spAutoFit/>
          </a:bodyPr>
          <a:lstStyle/>
          <a:p>
            <a:r>
              <a:rPr lang="es-CO" sz="1400" dirty="0" err="1" smtClean="0"/>
              <a:t>Source</a:t>
            </a:r>
            <a:r>
              <a:rPr lang="es-CO" sz="1400" dirty="0"/>
              <a:t>: http://alianzapacifico.net/</a:t>
            </a:r>
            <a:endParaRPr lang="en-US" sz="1400" dirty="0"/>
          </a:p>
        </p:txBody>
      </p:sp>
    </p:spTree>
    <p:extLst>
      <p:ext uri="{BB962C8B-B14F-4D97-AF65-F5344CB8AC3E}">
        <p14:creationId xmlns:p14="http://schemas.microsoft.com/office/powerpoint/2010/main" val="306352317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2352242765"/>
              </p:ext>
            </p:extLst>
          </p:nvPr>
        </p:nvGraphicFramePr>
        <p:xfrm>
          <a:off x="940899" y="980728"/>
          <a:ext cx="6984776" cy="4392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CuadroTexto"/>
          <p:cNvSpPr txBox="1"/>
          <p:nvPr/>
        </p:nvSpPr>
        <p:spPr>
          <a:xfrm>
            <a:off x="286594" y="256292"/>
            <a:ext cx="3600400" cy="584775"/>
          </a:xfrm>
          <a:prstGeom prst="rect">
            <a:avLst/>
          </a:prstGeom>
          <a:ln w="38100">
            <a:solidFill>
              <a:srgbClr val="FFFF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200" b="1" dirty="0" smtClean="0"/>
              <a:t>New agreement</a:t>
            </a:r>
            <a:endParaRPr lang="en-US" sz="3200" b="1" dirty="0"/>
          </a:p>
        </p:txBody>
      </p:sp>
      <p:sp>
        <p:nvSpPr>
          <p:cNvPr id="6" name="5 CuadroTexto"/>
          <p:cNvSpPr txBox="1"/>
          <p:nvPr/>
        </p:nvSpPr>
        <p:spPr>
          <a:xfrm rot="20407280">
            <a:off x="4600887" y="5185590"/>
            <a:ext cx="3309877" cy="954107"/>
          </a:xfrm>
          <a:prstGeom prst="rect">
            <a:avLst/>
          </a:prstGeom>
          <a:ln>
            <a:solidFill>
              <a:srgbClr val="00FF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1400" dirty="0"/>
              <a:t>Currently, this document follows the internal ratification procedures for Chile, Peru and Colombia for its entry into force.</a:t>
            </a:r>
          </a:p>
        </p:txBody>
      </p:sp>
      <p:pic>
        <p:nvPicPr>
          <p:cNvPr id="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7544" y="5534431"/>
            <a:ext cx="894708" cy="84430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8" name="Picture 2" descr="C:\Users\1032440840\AppData\Local\Microsoft\Windows\Temporary Internet Files\Content.Outlook\R6W6FJ6I\logo_VRT-UR_2013-14_Vinotinto.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12360" y="5424461"/>
            <a:ext cx="905659" cy="706369"/>
          </a:xfrm>
          <a:prstGeom prst="rect">
            <a:avLst/>
          </a:prstGeom>
          <a:noFill/>
          <a:extLst>
            <a:ext uri="{909E8E84-426E-40dd-AFC4-6F175D3DCCD1}">
              <a14:hiddenFill xmlns:a14="http://schemas.microsoft.com/office/drawing/2010/main">
                <a:solidFill>
                  <a:srgbClr val="FFFFFF"/>
                </a:solidFill>
              </a14:hiddenFill>
            </a:ext>
          </a:extLst>
        </p:spPr>
      </p:pic>
      <p:sp>
        <p:nvSpPr>
          <p:cNvPr id="9" name="8 CuadroTexto"/>
          <p:cNvSpPr txBox="1"/>
          <p:nvPr/>
        </p:nvSpPr>
        <p:spPr>
          <a:xfrm>
            <a:off x="1475656" y="6251773"/>
            <a:ext cx="3456384" cy="307777"/>
          </a:xfrm>
          <a:prstGeom prst="rect">
            <a:avLst/>
          </a:prstGeom>
          <a:noFill/>
        </p:spPr>
        <p:txBody>
          <a:bodyPr wrap="square" rtlCol="0">
            <a:spAutoFit/>
          </a:bodyPr>
          <a:lstStyle/>
          <a:p>
            <a:r>
              <a:rPr lang="es-CO" sz="1400" dirty="0" err="1" smtClean="0"/>
              <a:t>Source</a:t>
            </a:r>
            <a:r>
              <a:rPr lang="es-CO" sz="1400" dirty="0"/>
              <a:t>: http://alianzapacifico.net/</a:t>
            </a:r>
            <a:endParaRPr lang="en-US" sz="1400" dirty="0"/>
          </a:p>
        </p:txBody>
      </p:sp>
    </p:spTree>
    <p:extLst>
      <p:ext uri="{BB962C8B-B14F-4D97-AF65-F5344CB8AC3E}">
        <p14:creationId xmlns:p14="http://schemas.microsoft.com/office/powerpoint/2010/main" val="48332675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descr="data:image/jpeg;base64,/9j/4AAQSkZJRgABAQAAAQABAAD/2wCEAAkGBxAQEhAQEBAQEBAQDw8PEBAPDw8PDw8NFBEWFhQUFBQYHCggGBolHBQUITEhJSkrLi4uFx8zODMsNygtLisBCgoKDg0OFxAQGiwcHBwsLCwsLCwsLCwsLCwsLCwsLCwsLCwuMiwsLCwsLCwsLCwsLCwsLCwsLCwsLCwsLCw3LP/AABEIAKgBLAMBEQACEQEDEQH/xAAcAAACAwEBAQEAAAAAAAAAAAAEBQIDBgEHAAj/xABGEAABAwMCBAEJBQMJCAMAAAABAAIDBBEhBTEGEkFRYQcTIjJxgZGhsRRCUmKCI8HRFRZDcpOywtLTRHODkpTh8PEXJTP/xAAaAQEAAwEBAQAAAAAAAAAAAAAAAgMEAQUG/8QANREAAwACAQMBBAkDBAMBAAAAAAECAxEEEiExBRNBUaEUIlJhcYGR0eEVMkIjM/DxBrHBNP/aAAwDAQACEQMRAD8A81BX1iZ4pLdS8nPANLTA7LNk46fgunLoi2jUFxTrzFzYmtV844grdujpeuuwpIjKits74JFtlLWjm9gdU5YuRSZfjQJ1WL3mj3DGiK9PjMyZUGvGFvpbRmXk1Xk6YQ2pP5oh8A/+K+d9QWqn8z1ON4Zu6J9iF55pNfpktwEA0thACVBQCytnsD7EBi9bqCbi6Az3ms3QBFNHkIDR6c2wygG0D7G4KA1WkT3CAJqn2QCuaeyAAqJ7oAN7r4QActGT0QA/8mHsgLYdJPZAN6LRe4QDuCia3ogJTVUce5AQCTUOImtw1AZTU9dc+/pfNAIfs8tQ7lYC4nsgDTBQU/7OeYmUZcI7FrSel+6A8xX1Z4x9zJsaO8671nNEHSqFZCSkgXqDolo+YLrkp0zrei/AC0dpRV5YDU1CwZs5px4wNz7rFVtl6nRzsufedDaMrdxn3M+VDNeqYzbeTyA+ZqHdDM1vwZf/ABL571NayJfcenxP7DVxYK801Gm0WXZAaEbIAKpQCDU3WugMfqLrn3oCmKmxdAEwQZQDSHAQE2zZ6hAO9F1EXtfKAbyz3QA0jLoAY0xQFkdGeyAKjovBAXsoR2QE3CKP1nNHtIQAs2tQN9V1/wCqLoBZVa092GNdn8pQCepZUybNef0uQAX826uTJbyju8ho+aAFqaKipRzVNQHuH9HDn5oDOapxg+S8FDH5phwS3L3e1yAVxcMyyDnkfZx36oDOL6o8ciSotndFbnqqqJpECVDZLRKNpKlEumRppG28mGhNqq1okbzQwRvmlBFw63osaf1OB/SVzm37HD28vsS489d9/cZriShdSzzUzjfzUhaD+Jm7He9pB9668/tIVL3nPZ9NNCCTKwX3NElRVTJnWogwmldlasFaZTkXYbRnC9mHtGGl3PUvJ5Rf/XySWvz1cnwbHGPrdeB6q/8AWS+79z0uJ/thx3Xmmoa6VPZwQGygdcBAU1TEBldddygoDGPl5n+9ANI24CAMpoPBAW1GOiAC88gDdPdY3CA0kElwgC423QBLIUBY4NaLuICAplrABewaPxyEMH8UAlrOJaNpIkqub8sWB8UAD/O3TBkR857vNygLP580YHoxNHuCAGqvKTE31WN+AQGf1LypzG4ZZvawQGR1Hi6tqTbneb9ibIAWm0aWY80rjbtdAaGnpIaZt8C3UoBNV8VNDiBsOxQGSD19L1nldJFz1CqJJFZKr2S0SY26lMtnG9BcTLLZjjRnp7PaPJTpfmKGSpIs+qeSLix8xHdrfnzn3heL6nl6svQvE/8Atno8WNRv4mG8rFF+0jqAN/2Lz3tdzD/eHwVfEvs4/MlmnwzzshaGirZU4KmkTREKC8kmWRusVbFaZCltDakkuF7HHvaMOWdM978mFOHaSzG8tQT7fOEfuC8T1L/9D/Bf+j0ON/toX10fK8+1YDQXUh2QGt0me49iANqThAYfimU5QGWoWXddAMg7NkA4o48BAcq4yBhAKhTm+yAd0NGcIB9TU+yAZQwWQFMlddxZEA4j1nn1GDxQGI4q40bTkxQftZtjK7IB/KOiAwtbX1E55p5nm+bXNkAufCw9T8UAPJTvHqm6AqPnexQHG0sr+h96AOptEG8h9yAa08UbMNagJVmoNhbd59gQGL1jXJJiQDZvQBAKw1AEEFfRNNHmEeUlQ6Wzu0i6GnyCembHYq6OO35IPJrwepcBajoshbDV0VNBObBskjBJTyn2vvyH248eix8nj8jH9bHTa+f8mnFlx12a0z1RnC+nj/YaL/pIP8q8z6Tm+2/1Zo9lH2V+hfLSNDBGxrWMaA1rGNDWNaNgGjACqbbe33ZYloyPEPDLJ2OZI3nYSCRcjINwbjK7FuXtHGk1pmHr+A6Vu0RB/wB5L+8q36Rk+JH2cmK12hooCWjmdIPuMeTY/mOw+qnLy339xF9CMu/fAsO172UmtESXip/eRC6SWy28fLplGWNn6P8AIxKH6Y0fhnnafaSHfRwWL1L/AH9/FI0cb/bR3iej5Hk2wdlgNAqozmyA0Oky2KAeTZagMFxVv8UAh01u6AIhPpoDW6ZTYHVAF1NBcIAaHTMoBtT0luiAPjiDRcoBRqeoOkeKeD1nes4fdagE3GGqNooPMRH03D0ndSUB486ou8vcbm/zQF32gO6oAeR1kBAVdkBYzUUATFXE7IA6G5ySgKdQ1JsQxa6Ax2o1zpTkoAWNl0AbHTEjZAWBzXL6tOKPG1SJeiFL6snO7K3VAVbzoksbOCdRWc77M9a8imvVckr6V8nPSxwF7Wv9J0T+doa1jtw03djIxiy8/wBRjH0q0tU2a+LVbcvwj19y8g2FD+UoDwbyj61W/aqilkk83HG8hjIR5sOiI5mFzvWcS0i+bXvhe7xeLheObS238Tz82W1Tk8+miUsuMjFgUjVhuTRLIsPRQj4En8SbDYqcvTItbR7r5AdTHmamAn+nEg/VG1v+BV819Tl/cWYOyaPSuIKMSRk2yFiLjz1h5X28UA/on7EIDRwu5moDF8VRZKAzum7keCA6w2kHtQHo+hRXYPYgG0lMgKvs4GUB8+QNQCPVtVsDbcfVAXcNUfJG6Z/rvubneyA8y48qy+V3tKAwsyACkc4HBQF0Fd0f8UBJ8rDs4IDjLdwgDqeRreqA5VatbDUAiqZ3POUBUyK6AYUVGSRhAaiClijaGute10BgQ4hesqaMbSZ0yldeVnOhEecqPWzvSSbIpTZxyeteRR4jFRKTbneyO525WNLj/f8Aks3NvqcyXYJ0mxjxj5U38xh04tDWmzqpzQ/nI3ETTjl/Mb36dzr4vpqa6sv6fuUZuVp6j9QnhzyisqOWOo5YKjAve0Mx/KT6rvA+49Fm5XArF9aO8/NFuLkK+z7MQ+VmAPMNWBkD7PL83Ru/vD/lVvpufW8b/Ff/AEhyse9UedOyvVeqMa7Ac8Sw5cejRFgThZYqWjQnskc5XfK2c8G08mGpmCaWxtzCLr2Lv4qjO9pFmP3n6R0eubPGHbm2VmLTJ8V6X5t/O0YOUBRpctwgNJpsuLIBVxTTXaSgMTSjlf70B9Ut5ZB7UB6Xwwbxj2IBvJLbsgA56hAI9QrDsNygFjoPOSRx+N3e1AazUiIobDo39yA8P4lfzPd7SgM5JEgBJo0BXDp75DZoJQD6k8ntXKOYNNigF2p8JVVP6zHW9hQChzXtwbhActdATZCgCoKfZAaHS6UN9I9EBCaJ8ji4A2vZAYx8a9uoMCoqLVS5JpkSFBokcXAN4tcfHTimjJa11zK7Yv5jlo8LWB7/AF5E/wCp1v8AI7T+r0ojTzXXs4cqZguNF7hdaGtlaehi3XpfMSUs15oXsswuN5InDLCCdwCBg+4hebm4iVq57M1487c9NCASWUleiPTssuCrNqkR1oFnhWTLiLosF2WTwy7yOeGXlr3n8o+qpzrwWYz2XgPiHlcGuODhZi09Mq6dk8dsG4wfFAYCogfTSkHa6AfUMww4HBQB2pRB7D1wgPPNQgLHn2oCvUBcMePYfaEBvuCpw6LdAE6nVcrrIBbLVEoBa6f0ieyAb8MQczzIcoCfGVaGsLfBAeN6i/mefagF8rEBXTUJkcG9ygPWeDuEY42h7wCd9kBqKtjgLMFgPBALJJb+hK0OacZCAznEvAMMzTLAOly1AeX6hojoXEEbFADx06AYUdNcoBs6M2DG7lAbPRuFyYmm26A8NBX0KZ5hxzFCo2dTKXRqmoLFRWWqtyS2csuaOk45CFOLcs5U7GNPOCvTw5lRjvHovc260NJlaegSaGyxZcWu5fFlAdZZ1Wi3Wy0G6vTVIra0C1EVljzY9F8UM+F7F0jTvytt8VgzeEacZpqCpMThm2VnLD2PgjXxK0RuPsKAd8QaUJ2Ej1gPigMjplQY3GJ+M4v3QGnpJeYcpQGW4jpbEmyASRDmaWHrt7UA14M1XzEvmnmwJtlAazWqck84yCgEFQ4i+EAHTwvkdytBNygNrAGUkN3kA2ufagPM+Ktb8652cdEBjZHXKA4yPmQDnRIA14JCA9GpOIo4mgOOyAMpuJ6d+OYBAHvhjmbdpB9iAHp+aE8rvVQCjinhllQ0yRAc25AQHmNTpLo3FrmkZ7IC6Cn5UBq+DeHjM/zrx6DTjxQHpcUTWgNGwQH5Heyy+iqGjzE9nAVFMHxCNbOlbmKtySTKy1VuSaZAhVtEtnWPIXZpyzjWxhTVF8Felgz77My5Megki61NJop3oDqILLDmw67miLB2ussypyy1rZcbOCv7WivwwzQqU3lcPuBmfaT/AAXlcuenRswvaHjX84v94bhYy8b6BqzoXgg9UB7XwzrTamMZHMB8UAFxNonN+1jwRkgIBbpVcdnYcPmgDtXpxKzmG9kBiZmFjvegO1FP5wCRmHt3t9UA/wCHuLW2EFTjoHFAaP8Ak+CX0myNLT4hADVuqUlC0lpDpPDugPNuI+LpagnNm9ggM26oLt0BKKIuQDzTNKLs2QDVmmObmxQCbWy9vdAJIqpwO5QGl0TiSaEj0iQgPRtJ1uGsba4D7bHugLxI+E2Pqnr0QH1ZpkFSPSaLn7zd0AoZwVGHX57tvsUBqKeNkTQxgAA7ID4uKA/MkVNE7BLgfdb6Ky/WuRv+2dfn+562L0HiNad1v8V+xGbSgNibe5RXrNPzC/U7f/j0Lxb+QM6ht1PwU16vX2Pn/BQ/Q5X+b/T+Tn2Idz8E/q1fY+f8HP6JH23+n8kXUP5vkn9Vf2Pn/Bx+ir3X8v5KnUPj8lz+pb/w+f8ABF+j6/z+X8lD6S3X5Lv05P8Ax+ZB+mNf5fI4yEjr8lJc/XhEH6bvzXyGunsYfWJPssEv1rPK+pKX47f7Grjeican/qU3+Gl+40dp0bhi/wAVn/rvK96l/k/3PTf/AI3wmvqul+a/YU1+k8uQTbxCnPqzv+6P0Zgz+grH/Zb196/6AY4bHJ+SuXqbnxPz/gxf0pN97+X8mh0mtbBHI0RiTzhaSS/kI5QbDY9ysmfn1la3OtfebY9HiZ+rfy/kBqNTDXcwY4eFwQorKmZsnDqPed/lphyGOHvC77QiuM2t7Hug8evpXAsjLj+Z/KPkCuPLrwizHxE39atGqi8plfKL3p7H7nmSW297r/NY65OVP3Hu4fSuJc+/9f4F1ZxfMD5zzEZPXke9g+BDvqrI5bflGbP6LM95p6/Df7F9P5Sai1mwQj+uZHj5ELtcivcivH6Vif8AdT+S/cA1Hi57vSNOzP4ZHNHwIK7PJb8o5l9Ime809fgC0/GrmG4px75j/kU/b/cZ16cvt/L+T6s4k876X2doPXllI+rVD6S990Wv0lNbm/l/II3i2SPAa8eHnP8AsrVmT9xlrgUveB1PE5f6zXn9QXfaIr+iP4gL9YafuO+IXfaIj9FfxPmay38DviE9oh9GfxD6XiNrbWiJ9rwP3FceX7iyeG3/AJGk03jZ7fVp4gfzPe/6AKmuS14Rvw+lRfm3+n/YwdxzUHeCm9zZR/jVX0u/gjV/RMP2q+X7CnU+IXSA3pmfpkc36gqc8vflFGT0VL+23+hmajVA0/8A5uH6gVesyZ518G5fknBxC0f0bj+oBSeT7iC4jfvDabicsIcyNwI7SD+Cj7ZfAs+gN+K+RoG+Vao5RGYYrDd0vPISPYC23zULzV/iXYeDi3/qt/l2/cMpvKJOMsigPheQD4X/AHqv6VS8o2L0fDXebbX5E/8A5LrScx0o/wCFL/qKD5OT3a/5+ZcvSOL4br9V+xYPKNW9G0v9lL/qLn0rJ93/AD8yf9G4vxr9V+xw+Uet/BS/2cv+on0rJ93/AD8yL9F43xr9V+xhJtO6tKqWX4m6+J75KWyPjw4XClpV4KleTH2ouBY/bB7KPdFu4vwUSQkKaZRWNopK6VnLLpwrkiXUyuoBZI7KxMz1OjkbyEa2cmnLHNBWXwVmuD1eNyN9mMnsDgqk9G+pVoRahRFpuNlpx3s8fk8dw9oEhnLVY52ZoyOWESsDwoJuS65WRCuWMsKvT2efcOGdHcIPPdB1BWlhCqyRs2cbkOGaOGVsjfqFjacs96LnJIBVU5YbjZWzW+xizYnD2jsUgcLFGtHYtUtMFqIOU+CnNbM2XF0sjDJZda2citBL4mvHioJuS+onIgCejIVs2Y8nHaA3xWViZlcaK+Vd2V6JNKMkhhRz2VNybcGXQ6p5gVmpaPWx2mgjluol+kwSqoQ9TnI0ZsvFVoRVmnuZkBaoyJnjZ+LUPaBGzFpyrOnZmWRy+5e2e/YqPTouWXZ1slsgkLjR1Xrw9BLNQeOoPtCg8aL55eRe/ZL+Uz+FqeyJfTX8EQOqH8I+K77Ej9NfwKqXXHt3N12sCZVh9SufI3p9Vikw6wVFYanwepj52LItUWPomuzG5RWRrsydcaa7wyhznsw8XHdT0n4KW7jta7HCwOy1NteTjlUtooeyykmVOdHLrpEg+O66mRqdgskdlNMzVGiMby0rrWzk05Y5oa6+Cs14z1ePyd9mHyMDwqk9M21KtCGvoi0+C1xezxeRx3DA45S0qxrZlm3LL3crx4qHeS59ORAEkZYfBWp7MdS4Z0G+R/6QLv3QfQVxYfBVXj2beNyXDNDDM2Rv1CxtOWe5GScsgNTTFhuNlbNb8mPLhcPa8HYpA4WKNaOxapaYPPTluRspzWyjJic90ciksjRyK0GNIO6r8GpNUimWkBUleiq8CYFLRqxWZL44K+AjorFRnrG0QFwukO6C6arLVXUbNWLO5G9NWgrPUaPTxchMMbICq2jUrTOvYDuiejrlV5FFfpAdlu6vjNryeZyeAq7yIZ6V8ZyCtc2qPGyYbxvuits/dd6StZPiT86FzRLrREyBd0cdIgXBd0R6kTNGOhXOsl9HXuZAwvau7TI+zuQml1J8fUqFYlRfh5mTGx9SauyQWfustYXPg9nDz8eRasulogfSjKgr9zLr46f1sbBy/o8WPdT18DO612tFb4+oUkyFR8CC6QOOZdEzjnYLJEppmeoKmuIUvJBNyxrQ6hsCqLxno8fl67MZua2QKnvLPQanIhJqGnFuRstGPJs8jk8Rz3QsuWq/yeftyy0ShwsVzWizrVLTB3sLTcKSeympcvaOg3yPeE8Bd+6C6KtLDuq7hM1YOQ4ZoqaqbIPHssdQ5Z7uLPOVFFTSEek34Kc3vsyjLgcvqkhDMDhy618CMZE+zIzUvVq6r+JG8PvkrjeRuutbITTnyFsfdVtGma2SLQU2daTKJIApKiqsSYLLSKaszXgBJKYhWKjNWFog0uC72ZBOpC6etIVdQmasfJaGUFaDuqag34+SmFslBVbRpVpnJYWu3AK6qaOXjm/ItqdFY7bCunO0YMvp0V4Fs2ikbK5Z9mC/TmvAJJp5CsWRMzVxaRV9lK71lfsWCCY91Zoy+0ZYyscPFccIsXIpFoqmO9YW8Qo9DXgsWeK/uR3zfVhum/id6ffDC6PUnxnc27Ku8So04OZkxMe09dFMLOsCstY6jwezj5OLOtV5IzUrmZb6Tey6rT8kbwVj7z3RRYO2weyl4Ke1eCsiykVtaInKHPJTJEpJlVQDkWUyhrQZR1xbgqu8ezVg5Ljsx1FO14WZy5PWjLORAFfpgOWq2MuvJi5HDVd5EU0JacrUqTPHyY6h9yAkXdEVRxw6jddONe9EmkO8HfIrng6mq+5l0FQ5hUalNFuPLUM0FBqTXizsFZLxNeD2+PzJtaryXVFIHZbgqM3rsy3LgVd5BWSlps5TaT8GebqHpl5ja/bdR20XOZvwUmItUtplThyWMkXGiaosCiWHC1NnOkg6IKSZB40weSkBUlZTWBMEkpSFYrMtYGiqzgpdmV6qS6OpIUXKZbOapCo9RKreM0zy2glmoNO6g8bL55cvyW/aGlR6Wiz20soma0qabRValgboQrNmR40ZN0ZHRb9o+bcUiK6RProcJNeRsbLjWySprwEx1QOHj3qDjXg0TnT7WXtu3LTcdwo9n5Llue6HOm6wcNfkLNkw+9Hq8Xnv+2xlNStkHMw2PgqVbnszfeGci6oAX3GHix7q1fFGN7Xa0VuaupkGiN104QfHddTIVCYM9llNMzudFkFQWqNSmTx5XDHFJXB2Cs949HqYeSq7Msq6Rsg8VybclmbBOVGfrKFzDstcZEzxM/GqGB3IVhl7o+OUD7kmydHfHqFzXwOq/dRY0luRkdwueSxNz3Q1oNVIw7IVF4d+D0eNznPahv6Eo7/VZ+8s9T6mZAskDmZGQpqlRmrFePuu6LIqgHBXHJOMqfZlhiB2XNtFjhV4KjGQu7TK3Lk6Hpo6qJcy4d2cugOEArpxpMpkhCkqKqxoFkgU1RmrEUOiU9lLggQukdaPhIU0FTQTDKVBpF8WwoMuq9mlTs7LQRnoEWShfFxsAm0lh2VqzMx3wYfgXT6ORsrpzGHJwGvABLRub0VqtMxXx6kHLSFIpaaLYJy3xHULjlMsx5HH4BgsfSb7x2VfjszUtNdUjDTtRcw2vjsqcmNM28Xl1jZoWuZM3/y4WTvDPcTjPIDUUbmZGQrZtPyZMnHqO67oGIv/AAUzP5IrpE45oKHHKYNJFZTTKKjRBjy1da2RmnIxpdQI3VNYzbh5TXkZCRkgyqdOTeqjIu4rr9L6tV8ZfiefyOF75E0kRatCezyqhyzl10j5PmuLdtu3RPJ1Nz4LWODtsHsf3KL2iyWq8dmXwVTmHcqNQqLsea8bHlJqrXYdgrLeJrwevh5s32oJkp2vyPiFBU0aKxRa2gdzHs8Qp7TKHNwWR1QO644JzmT8lvolR7ot+rRF0HZOoi8fwKzG4KW0QcUiskhdIPaIl5XdEXTIOcupEHRQ9SRVRWWqRW0R82myPSGUtOVXVGrFiYwbEFVs3KFoAdKrUjG7Il67og6OcyaGyL42u3XU2iNRNeQCp00HZWzlaMeXhp+BTUUbmq+bTPMy8eoKYpCw3HvCk1sqi3DDgQ4czfeFX47M17VLqkLoa0sO6ruEzVx+Q4ZoaSua8ZWOsbR7mHkzkXclUUTXZGCk20Syceb7oXTQluHD3q5NPwYLxuXqikiykVPsfIPJTJCpJlVY/gDubZSKWmi6CoLVypTLMeZyNqWtBGVnrHo9PFyU13PqqibILjdJtyM3GjItoR1VEWlaZtM8fLxqhg1lYZ9aIuZ2TZxydZUEYcLjv1COfgdWVrtXcvbnLTf6qL+8tXfvLC6TUHM64Vd41Rqw8u8bHVNqTH74KzViaPWxcyL89i+Sna7I+IUVTRbWGL7oGfTvbtkKapMoeK48dzjakjBwnSFma8l7KgFQcls5UydwVzuT3LOGJq7tnHEsiadqdTI+ykiaQLvWR9gjn2MLvWc9giTaZoXOpk1hlFoACiWaSOGRNHOoVchV+zzulnQxNhSWCI9lzZNQyf2YrnUT9iz4U5TqCxMqqKS42UpvRXlwdSEVdp5GQFqjIeNyOK13QvY4sPh1Cta6kYpp42FXvkKs0733QRBOQouS7HlaHFFqRGCs14j1MHMa7MbtLZB0Ko7yz005yIXVVKW5GR9FdN7MObA48eAQtUzNo4ugg9l11MhU7B3xqaZRU6ItcQmtkU2g+krrbqqsZtw8nXkY3bIFT3k3bnIhZWafbIV8ZDz8/F13QtdEQrkzA4aK3xrqZW4By0tNxhT7MpacvaLo6q+Hj3jdRcfAtnNvtRe3u03+qh+JcvjL2F02ovZ1UKxJmnFy7gb02qtdvgrPWFrweni50V5DLMf2Kr7o1ai0USUI+6bKSyfEqrjL3FDopG+KluWUuMknwqHDcJ0phZaXlFrKlp62XHLLFmllnMeijos2/cRMpXdEetoiZyu9JF5WVumK70lbyMgZF3RF2w0RtKr2zWplnfMBc6jvskSbFZNnVGiXKuEuk7yod0RdGu7IuQKppr3Vk0ZMuHZnNSo7LZjs8LlcfTFrHlpsdlc1swTTh6ZcHqOi1UERyKDRfNjGkri3qqax7N2HkuR5S1bZBYrNUOT18Oecq0warpuXI2U4rZRmw9HdeAV0fUbKaZncdtorUiBwtuhxpMpfEpJlNQUltlLZU50XQVBao1Oy3HlcjSnqg7BVFRo9HHnVLTPqijDshJto5k46pbQrmpiFeq2efkwuQWSJTTM9QDPhU1RnrGVi7drhS7Mh3nwXMqujhfx6qLj4Fs5/tIvYAfUd7jgqL2vJctV/ay2OqkZ3UXE0WTmyYxhT62fvZVNYPgbcXqT/AMhlDqUbutlS8VI3xzMdF9mO7FR7ov1FlMlC07YUlkZVXGl+Ad1PI3YqfUmZ3iyR4OCpIw4J0/ALM12pEuZrtiud0S3NeCqRpCkmVVLRVzKRXsjTVpSoI4uQxvBJzBUUtHp476kXKJcdQFUs7W7ldUt+CF5JjyBu1iMKxYaMj5+NMmzUYn9Vx46ROeXiv3g1dCHC4yFOHoz8jGqXYytbDYlboe0fOcjH0sHY+ym0UTWi9kii0XTQQyRQaL5oLp6gtOFXU7NOPK5fY0NFVCQWO6yXHS9o9zj51lnTKnM5Hcp9V2x7Fd31LZW59nXS/DIz0vULs2RyYfegRzCFZszOWiK6RIuZdNnHKZS+FSTKaxkWuLV3WyKbkPpa22Cqqg3YeRrswx3K8Ysq+6NL6Mi7AE9GeytmzHk47QFJDZWKjJWPQO+JTTKKgHfEpplNQVEWUirTRcyrcMH0h4qLhMtnPS7PuWtkjd+U+KjposV47+5nSxw2yubTO9NLwTjrnt6lceNMnPJuPeMKfXHDfKqrAjbj9SpeQ+LWWHdVPA0bY9Rh+QltRE/sodNSXrLiyEZKBpy02XVka8ka4svvLBHse3xU00zNU5I+8qMo6hS0yvrXvR//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jpeg;base64,/9j/4AAQSkZJRgABAQAAAQABAAD/2wCEAAkGBxAQEhAQEBAQEBAQDw8PEBAPDw8PDw8NFBEWFhQUFBQYHCggGBolHBQUITEhJSkrLi4uFx8zODMsNygtLisBCgoKDg0OFxAQGiwcHBwsLCwsLCwsLCwsLCwsLCwsLCwsLCwuMiwsLCwsLCwsLCwsLCwsLCwsLCwsLCwsLCw3LP/AABEIAKgBLAMBEQACEQEDEQH/xAAcAAACAwEBAQEAAAAAAAAAAAAEBQIDBgEHAAj/xABGEAABAwMCBAEJBQMJCAMAAAABAAIDBBEhBTEGEkFRYQcTIjJxgZGhsRRCUmKCI8HRFRZDcpOywtLTRHODkpTh8PEXJTP/xAAaAQEAAwEBAQAAAAAAAAAAAAAAAgMEAQUG/8QANREAAwACAQMBBAkDBAMBAAAAAAECAxEEEiExBRNBUaEUIlJhcYGR0eEVMkIjM/DxBrHBNP/aAAwDAQACEQMRAD8A81BX1iZ4pLdS8nPANLTA7LNk46fgunLoi2jUFxTrzFzYmtV844grdujpeuuwpIjKits74JFtlLWjm9gdU5YuRSZfjQJ1WL3mj3DGiK9PjMyZUGvGFvpbRmXk1Xk6YQ2pP5oh8A/+K+d9QWqn8z1ON4Zu6J9iF55pNfpktwEA0thACVBQCytnsD7EBi9bqCbi6Az3ms3QBFNHkIDR6c2wygG0D7G4KA1WkT3CAJqn2QCuaeyAAqJ7oAN7r4QActGT0QA/8mHsgLYdJPZAN6LRe4QDuCia3ogJTVUce5AQCTUOImtw1AZTU9dc+/pfNAIfs8tQ7lYC4nsgDTBQU/7OeYmUZcI7FrSel+6A8xX1Z4x9zJsaO8671nNEHSqFZCSkgXqDolo+YLrkp0zrei/AC0dpRV5YDU1CwZs5px4wNz7rFVtl6nRzsufedDaMrdxn3M+VDNeqYzbeTyA+ZqHdDM1vwZf/ABL571NayJfcenxP7DVxYK801Gm0WXZAaEbIAKpQCDU3WugMfqLrn3oCmKmxdAEwQZQDSHAQE2zZ6hAO9F1EXtfKAbyz3QA0jLoAY0xQFkdGeyAKjovBAXsoR2QE3CKP1nNHtIQAs2tQN9V1/wCqLoBZVa092GNdn8pQCepZUybNef0uQAX826uTJbyju8ho+aAFqaKipRzVNQHuH9HDn5oDOapxg+S8FDH5phwS3L3e1yAVxcMyyDnkfZx36oDOL6o8ciSotndFbnqqqJpECVDZLRKNpKlEumRppG28mGhNqq1okbzQwRvmlBFw63osaf1OB/SVzm37HD28vsS489d9/cZriShdSzzUzjfzUhaD+Jm7He9pB9668/tIVL3nPZ9NNCCTKwX3NElRVTJnWogwmldlasFaZTkXYbRnC9mHtGGl3PUvJ5Rf/XySWvz1cnwbHGPrdeB6q/8AWS+79z0uJ/thx3Xmmoa6VPZwQGygdcBAU1TEBldddygoDGPl5n+9ANI24CAMpoPBAW1GOiAC88gDdPdY3CA0kElwgC423QBLIUBY4NaLuICAplrABewaPxyEMH8UAlrOJaNpIkqub8sWB8UAD/O3TBkR857vNygLP580YHoxNHuCAGqvKTE31WN+AQGf1LypzG4ZZvawQGR1Hi6tqTbneb9ibIAWm0aWY80rjbtdAaGnpIaZt8C3UoBNV8VNDiBsOxQGSD19L1nldJFz1CqJJFZKr2S0SY26lMtnG9BcTLLZjjRnp7PaPJTpfmKGSpIs+qeSLix8xHdrfnzn3heL6nl6svQvE/8Atno8WNRv4mG8rFF+0jqAN/2Lz3tdzD/eHwVfEvs4/MlmnwzzshaGirZU4KmkTREKC8kmWRusVbFaZCltDakkuF7HHvaMOWdM978mFOHaSzG8tQT7fOEfuC8T1L/9D/Bf+j0ON/toX10fK8+1YDQXUh2QGt0me49iANqThAYfimU5QGWoWXddAMg7NkA4o48BAcq4yBhAKhTm+yAd0NGcIB9TU+yAZQwWQFMlddxZEA4j1nn1GDxQGI4q40bTkxQftZtjK7IB/KOiAwtbX1E55p5nm+bXNkAufCw9T8UAPJTvHqm6AqPnexQHG0sr+h96AOptEG8h9yAa08UbMNagJVmoNhbd59gQGL1jXJJiQDZvQBAKw1AEEFfRNNHmEeUlQ6Wzu0i6GnyCembHYq6OO35IPJrwepcBajoshbDV0VNBObBskjBJTyn2vvyH248eix8nj8jH9bHTa+f8mnFlx12a0z1RnC+nj/YaL/pIP8q8z6Tm+2/1Zo9lH2V+hfLSNDBGxrWMaA1rGNDWNaNgGjACqbbe33ZYloyPEPDLJ2OZI3nYSCRcjINwbjK7FuXtHGk1pmHr+A6Vu0RB/wB5L+8q36Rk+JH2cmK12hooCWjmdIPuMeTY/mOw+qnLy339xF9CMu/fAsO172UmtESXip/eRC6SWy28fLplGWNn6P8AIxKH6Y0fhnnafaSHfRwWL1L/AH9/FI0cb/bR3iej5Hk2wdlgNAqozmyA0Oky2KAeTZagMFxVv8UAh01u6AIhPpoDW6ZTYHVAF1NBcIAaHTMoBtT0luiAPjiDRcoBRqeoOkeKeD1nes4fdagE3GGqNooPMRH03D0ndSUB486ou8vcbm/zQF32gO6oAeR1kBAVdkBYzUUATFXE7IA6G5ySgKdQ1JsQxa6Ax2o1zpTkoAWNl0AbHTEjZAWBzXL6tOKPG1SJeiFL6snO7K3VAVbzoksbOCdRWc77M9a8imvVckr6V8nPSxwF7Wv9J0T+doa1jtw03djIxiy8/wBRjH0q0tU2a+LVbcvwj19y8g2FD+UoDwbyj61W/aqilkk83HG8hjIR5sOiI5mFzvWcS0i+bXvhe7xeLheObS238Tz82W1Tk8+miUsuMjFgUjVhuTRLIsPRQj4En8SbDYqcvTItbR7r5AdTHmamAn+nEg/VG1v+BV819Tl/cWYOyaPSuIKMSRk2yFiLjz1h5X28UA/on7EIDRwu5moDF8VRZKAzum7keCA6w2kHtQHo+hRXYPYgG0lMgKvs4GUB8+QNQCPVtVsDbcfVAXcNUfJG6Z/rvubneyA8y48qy+V3tKAwsyACkc4HBQF0Fd0f8UBJ8rDs4IDjLdwgDqeRreqA5VatbDUAiqZ3POUBUyK6AYUVGSRhAaiClijaGute10BgQ4hesqaMbSZ0yldeVnOhEecqPWzvSSbIpTZxyeteRR4jFRKTbneyO525WNLj/f8Aks3NvqcyXYJ0mxjxj5U38xh04tDWmzqpzQ/nI3ETTjl/Mb36dzr4vpqa6sv6fuUZuVp6j9QnhzyisqOWOo5YKjAve0Mx/KT6rvA+49Fm5XArF9aO8/NFuLkK+z7MQ+VmAPMNWBkD7PL83Ru/vD/lVvpufW8b/Ff/AEhyse9UedOyvVeqMa7Ac8Sw5cejRFgThZYqWjQnskc5XfK2c8G08mGpmCaWxtzCLr2Lv4qjO9pFmP3n6R0eubPGHbm2VmLTJ8V6X5t/O0YOUBRpctwgNJpsuLIBVxTTXaSgMTSjlf70B9Ut5ZB7UB6Xwwbxj2IBvJLbsgA56hAI9QrDsNygFjoPOSRx+N3e1AazUiIobDo39yA8P4lfzPd7SgM5JEgBJo0BXDp75DZoJQD6k8ntXKOYNNigF2p8JVVP6zHW9hQChzXtwbhActdATZCgCoKfZAaHS6UN9I9EBCaJ8ji4A2vZAYx8a9uoMCoqLVS5JpkSFBokcXAN4tcfHTimjJa11zK7Yv5jlo8LWB7/AF5E/wCp1v8AI7T+r0ojTzXXs4cqZguNF7hdaGtlaehi3XpfMSUs15oXsswuN5InDLCCdwCBg+4hebm4iVq57M1487c9NCASWUleiPTssuCrNqkR1oFnhWTLiLosF2WTwy7yOeGXlr3n8o+qpzrwWYz2XgPiHlcGuODhZi09Mq6dk8dsG4wfFAYCogfTSkHa6AfUMww4HBQB2pRB7D1wgPPNQgLHn2oCvUBcMePYfaEBvuCpw6LdAE6nVcrrIBbLVEoBa6f0ieyAb8MQczzIcoCfGVaGsLfBAeN6i/mefagF8rEBXTUJkcG9ygPWeDuEY42h7wCd9kBqKtjgLMFgPBALJJb+hK0OacZCAznEvAMMzTLAOly1AeX6hojoXEEbFADx06AYUdNcoBs6M2DG7lAbPRuFyYmm26A8NBX0KZ5hxzFCo2dTKXRqmoLFRWWqtyS2csuaOk45CFOLcs5U7GNPOCvTw5lRjvHovc260NJlaegSaGyxZcWu5fFlAdZZ1Wi3Wy0G6vTVIra0C1EVljzY9F8UM+F7F0jTvytt8VgzeEacZpqCpMThm2VnLD2PgjXxK0RuPsKAd8QaUJ2Ej1gPigMjplQY3GJ+M4v3QGnpJeYcpQGW4jpbEmyASRDmaWHrt7UA14M1XzEvmnmwJtlAazWqck84yCgEFQ4i+EAHTwvkdytBNygNrAGUkN3kA2ufagPM+Ktb8652cdEBjZHXKA4yPmQDnRIA14JCA9GpOIo4mgOOyAMpuJ6d+OYBAHvhjmbdpB9iAHp+aE8rvVQCjinhllQ0yRAc25AQHmNTpLo3FrmkZ7IC6Cn5UBq+DeHjM/zrx6DTjxQHpcUTWgNGwQH5Heyy+iqGjzE9nAVFMHxCNbOlbmKtySTKy1VuSaZAhVtEtnWPIXZpyzjWxhTVF8Felgz77My5Megki61NJop3oDqILLDmw67miLB2ussypyy1rZcbOCv7WivwwzQqU3lcPuBmfaT/AAXlcuenRswvaHjX84v94bhYy8b6BqzoXgg9UB7XwzrTamMZHMB8UAFxNonN+1jwRkgIBbpVcdnYcPmgDtXpxKzmG9kBiZmFjvegO1FP5wCRmHt3t9UA/wCHuLW2EFTjoHFAaP8Ak+CX0myNLT4hADVuqUlC0lpDpPDugPNuI+LpagnNm9ggM26oLt0BKKIuQDzTNKLs2QDVmmObmxQCbWy9vdAJIqpwO5QGl0TiSaEj0iQgPRtJ1uGsba4D7bHugLxI+E2Pqnr0QH1ZpkFSPSaLn7zd0AoZwVGHX57tvsUBqKeNkTQxgAA7ID4uKA/MkVNE7BLgfdb6Ky/WuRv+2dfn+562L0HiNad1v8V+xGbSgNibe5RXrNPzC/U7f/j0Lxb+QM6ht1PwU16vX2Pn/BQ/Q5X+b/T+Tn2Idz8E/q1fY+f8HP6JH23+n8kXUP5vkn9Vf2Pn/Bx+ir3X8v5KnUPj8lz+pb/w+f8ABF+j6/z+X8lD6S3X5Lv05P8Ax+ZB+mNf5fI4yEjr8lJc/XhEH6bvzXyGunsYfWJPssEv1rPK+pKX47f7Grjeican/qU3+Gl+40dp0bhi/wAVn/rvK96l/k/3PTf/AI3wmvqul+a/YU1+k8uQTbxCnPqzv+6P0Zgz+grH/Zb196/6AY4bHJ+SuXqbnxPz/gxf0pN97+X8mh0mtbBHI0RiTzhaSS/kI5QbDY9ysmfn1la3OtfebY9HiZ+rfy/kBqNTDXcwY4eFwQorKmZsnDqPed/lphyGOHvC77QiuM2t7Hug8evpXAsjLj+Z/KPkCuPLrwizHxE39atGqi8plfKL3p7H7nmSW297r/NY65OVP3Hu4fSuJc+/9f4F1ZxfMD5zzEZPXke9g+BDvqrI5bflGbP6LM95p6/Df7F9P5Sai1mwQj+uZHj5ELtcivcivH6Vif8AdT+S/cA1Hi57vSNOzP4ZHNHwIK7PJb8o5l9Ime809fgC0/GrmG4px75j/kU/b/cZ16cvt/L+T6s4k876X2doPXllI+rVD6S990Wv0lNbm/l/II3i2SPAa8eHnP8AsrVmT9xlrgUveB1PE5f6zXn9QXfaIr+iP4gL9YafuO+IXfaIj9FfxPmay38DviE9oh9GfxD6XiNrbWiJ9rwP3FceX7iyeG3/AJGk03jZ7fVp4gfzPe/6AKmuS14Rvw+lRfm3+n/YwdxzUHeCm9zZR/jVX0u/gjV/RMP2q+X7CnU+IXSA3pmfpkc36gqc8vflFGT0VL+23+hmajVA0/8A5uH6gVesyZ518G5fknBxC0f0bj+oBSeT7iC4jfvDabicsIcyNwI7SD+Cj7ZfAs+gN+K+RoG+Vao5RGYYrDd0vPISPYC23zULzV/iXYeDi3/qt/l2/cMpvKJOMsigPheQD4X/AHqv6VS8o2L0fDXebbX5E/8A5LrScx0o/wCFL/qKD5OT3a/5+ZcvSOL4br9V+xYPKNW9G0v9lL/qLn0rJ93/AD8yf9G4vxr9V+xw+Uet/BS/2cv+on0rJ93/AD8yL9F43xr9V+xhJtO6tKqWX4m6+J75KWyPjw4XClpV4KleTH2ouBY/bB7KPdFu4vwUSQkKaZRWNopK6VnLLpwrkiXUyuoBZI7KxMz1OjkbyEa2cmnLHNBWXwVmuD1eNyN9mMnsDgqk9G+pVoRahRFpuNlpx3s8fk8dw9oEhnLVY52ZoyOWESsDwoJuS65WRCuWMsKvT2efcOGdHcIPPdB1BWlhCqyRs2cbkOGaOGVsjfqFjacs96LnJIBVU5YbjZWzW+xizYnD2jsUgcLFGtHYtUtMFqIOU+CnNbM2XF0sjDJZda2citBL4mvHioJuS+onIgCejIVs2Y8nHaA3xWViZlcaK+Vd2V6JNKMkhhRz2VNybcGXQ6p5gVmpaPWx2mgjluol+kwSqoQ9TnI0ZsvFVoRVmnuZkBaoyJnjZ+LUPaBGzFpyrOnZmWRy+5e2e/YqPTouWXZ1slsgkLjR1Xrw9BLNQeOoPtCg8aL55eRe/ZL+Uz+FqeyJfTX8EQOqH8I+K77Ej9NfwKqXXHt3N12sCZVh9SufI3p9Vikw6wVFYanwepj52LItUWPomuzG5RWRrsydcaa7wyhznsw8XHdT0n4KW7jta7HCwOy1NteTjlUtooeyykmVOdHLrpEg+O66mRqdgskdlNMzVGiMby0rrWzk05Y5oa6+Cs14z1ePyd9mHyMDwqk9M21KtCGvoi0+C1xezxeRx3DA45S0qxrZlm3LL3crx4qHeS59ORAEkZYfBWp7MdS4Z0G+R/6QLv3QfQVxYfBVXj2beNyXDNDDM2Rv1CxtOWe5GScsgNTTFhuNlbNb8mPLhcPa8HYpA4WKNaOxapaYPPTluRspzWyjJic90ciksjRyK0GNIO6r8GpNUimWkBUleiq8CYFLRqxWZL44K+AjorFRnrG0QFwukO6C6arLVXUbNWLO5G9NWgrPUaPTxchMMbICq2jUrTOvYDuiejrlV5FFfpAdlu6vjNryeZyeAq7yIZ6V8ZyCtc2qPGyYbxvuits/dd6StZPiT86FzRLrREyBd0cdIgXBd0R6kTNGOhXOsl9HXuZAwvau7TI+zuQml1J8fUqFYlRfh5mTGx9SauyQWfustYXPg9nDz8eRasulogfSjKgr9zLr46f1sbBy/o8WPdT18DO612tFb4+oUkyFR8CC6QOOZdEzjnYLJEppmeoKmuIUvJBNyxrQ6hsCqLxno8fl67MZua2QKnvLPQanIhJqGnFuRstGPJs8jk8Rz3QsuWq/yeftyy0ShwsVzWizrVLTB3sLTcKSeympcvaOg3yPeE8Bd+6C6KtLDuq7hM1YOQ4ZoqaqbIPHssdQ5Z7uLPOVFFTSEek34Kc3vsyjLgcvqkhDMDhy618CMZE+zIzUvVq6r+JG8PvkrjeRuutbITTnyFsfdVtGma2SLQU2daTKJIApKiqsSYLLSKaszXgBJKYhWKjNWFog0uC72ZBOpC6etIVdQmasfJaGUFaDuqag34+SmFslBVbRpVpnJYWu3AK6qaOXjm/ItqdFY7bCunO0YMvp0V4Fs2ikbK5Z9mC/TmvAJJp5CsWRMzVxaRV9lK71lfsWCCY91Zoy+0ZYyscPFccIsXIpFoqmO9YW8Qo9DXgsWeK/uR3zfVhum/id6ffDC6PUnxnc27Ku8So04OZkxMe09dFMLOsCstY6jwezj5OLOtV5IzUrmZb6Tey6rT8kbwVj7z3RRYO2weyl4Ke1eCsiykVtaInKHPJTJEpJlVQDkWUyhrQZR1xbgqu8ezVg5Ljsx1FO14WZy5PWjLORAFfpgOWq2MuvJi5HDVd5EU0JacrUqTPHyY6h9yAkXdEVRxw6jddONe9EmkO8HfIrng6mq+5l0FQ5hUalNFuPLUM0FBqTXizsFZLxNeD2+PzJtaryXVFIHZbgqM3rsy3LgVd5BWSlps5TaT8GebqHpl5ja/bdR20XOZvwUmItUtplThyWMkXGiaosCiWHC1NnOkg6IKSZB40weSkBUlZTWBMEkpSFYrMtYGiqzgpdmV6qS6OpIUXKZbOapCo9RKreM0zy2glmoNO6g8bL55cvyW/aGlR6Wiz20soma0qabRValgboQrNmR40ZN0ZHRb9o+bcUiK6RProcJNeRsbLjWySprwEx1QOHj3qDjXg0TnT7WXtu3LTcdwo9n5Llue6HOm6wcNfkLNkw+9Hq8Xnv+2xlNStkHMw2PgqVbnszfeGci6oAX3GHix7q1fFGN7Xa0VuaupkGiN104QfHddTIVCYM9llNMzudFkFQWqNSmTx5XDHFJXB2Cs949HqYeSq7Msq6Rsg8VybclmbBOVGfrKFzDstcZEzxM/GqGB3IVhl7o+OUD7kmydHfHqFzXwOq/dRY0luRkdwueSxNz3Q1oNVIw7IVF4d+D0eNznPahv6Eo7/VZ+8s9T6mZAskDmZGQpqlRmrFePuu6LIqgHBXHJOMqfZlhiB2XNtFjhV4KjGQu7TK3Lk6Hpo6qJcy4d2cugOEArpxpMpkhCkqKqxoFkgU1RmrEUOiU9lLggQukdaPhIU0FTQTDKVBpF8WwoMuq9mlTs7LQRnoEWShfFxsAm0lh2VqzMx3wYfgXT6ORsrpzGHJwGvABLRub0VqtMxXx6kHLSFIpaaLYJy3xHULjlMsx5HH4BgsfSb7x2VfjszUtNdUjDTtRcw2vjsqcmNM28Xl1jZoWuZM3/y4WTvDPcTjPIDUUbmZGQrZtPyZMnHqO67oGIv/AAUzP5IrpE45oKHHKYNJFZTTKKjRBjy1da2RmnIxpdQI3VNYzbh5TXkZCRkgyqdOTeqjIu4rr9L6tV8ZfiefyOF75E0kRatCezyqhyzl10j5PmuLdtu3RPJ1Nz4LWODtsHsf3KL2iyWq8dmXwVTmHcqNQqLsea8bHlJqrXYdgrLeJrwevh5s32oJkp2vyPiFBU0aKxRa2gdzHs8Qp7TKHNwWR1QO644JzmT8lvolR7ot+rRF0HZOoi8fwKzG4KW0QcUiskhdIPaIl5XdEXTIOcupEHRQ9SRVRWWqRW0R82myPSGUtOVXVGrFiYwbEFVs3KFoAdKrUjG7Il67og6OcyaGyL42u3XU2iNRNeQCp00HZWzlaMeXhp+BTUUbmq+bTPMy8eoKYpCw3HvCk1sqi3DDgQ4czfeFX47M17VLqkLoa0sO6ruEzVx+Q4ZoaSua8ZWOsbR7mHkzkXclUUTXZGCk20Syceb7oXTQluHD3q5NPwYLxuXqikiykVPsfIPJTJCpJlVY/gDubZSKWmi6CoLVypTLMeZyNqWtBGVnrHo9PFyU13PqqibILjdJtyM3GjItoR1VEWlaZtM8fLxqhg1lYZ9aIuZ2TZxydZUEYcLjv1COfgdWVrtXcvbnLTf6qL+8tXfvLC6TUHM64Vd41Rqw8u8bHVNqTH74KzViaPWxcyL89i+Sna7I+IUVTRbWGL7oGfTvbtkKapMoeK48dzjakjBwnSFma8l7KgFQcls5UydwVzuT3LOGJq7tnHEsiadqdTI+ykiaQLvWR9gjn2MLvWc9giTaZoXOpk1hlFoACiWaSOGRNHOoVchV+zzulnQxNhSWCI9lzZNQyf2YrnUT9iz4U5TqCxMqqKS42UpvRXlwdSEVdp5GQFqjIeNyOK13QvY4sPh1Cta6kYpp42FXvkKs0733QRBOQouS7HlaHFFqRGCs14j1MHMa7MbtLZB0Ko7yz005yIXVVKW5GR9FdN7MObA48eAQtUzNo4ugg9l11MhU7B3xqaZRU6ItcQmtkU2g+krrbqqsZtw8nXkY3bIFT3k3bnIhZWafbIV8ZDz8/F13QtdEQrkzA4aK3xrqZW4By0tNxhT7MpacvaLo6q+Hj3jdRcfAtnNvtRe3u03+qh+JcvjL2F02ovZ1UKxJmnFy7gb02qtdvgrPWFrweni50V5DLMf2Kr7o1ai0USUI+6bKSyfEqrjL3FDopG+KluWUuMknwqHDcJ0phZaXlFrKlp62XHLLFmllnMeijos2/cRMpXdEetoiZyu9JF5WVumK70lbyMgZF3RF2w0RtKr2zWplnfMBc6jvskSbFZNnVGiXKuEuk7yod0RdGu7IuQKppr3Vk0ZMuHZnNSo7LZjs8LlcfTFrHlpsdlc1swTTh6ZcHqOi1UERyKDRfNjGkri3qqax7N2HkuR5S1bZBYrNUOT18Oecq0warpuXI2U4rZRmw9HdeAV0fUbKaZncdtorUiBwtuhxpMpfEpJlNQUltlLZU50XQVBao1Oy3HlcjSnqg7BVFRo9HHnVLTPqijDshJto5k46pbQrmpiFeq2efkwuQWSJTTM9QDPhU1RnrGVi7drhS7Mh3nwXMqujhfx6qLj4Fs5/tIvYAfUd7jgqL2vJctV/ay2OqkZ3UXE0WTmyYxhT62fvZVNYPgbcXqT/AMhlDqUbutlS8VI3xzMdF9mO7FR7ov1FlMlC07YUlkZVXGl+Ad1PI3YqfUmZ3iyR4OCpIw4J0/ALM12pEuZrtiud0S3NeCqRpCkmVVLRVzKRXsjTVpSoI4uQxvBJzBUUtHp476kXKJcdQFUs7W7ldUt+CF5JjyBu1iMKxYaMj5+NMmzUYn9Vx46ROeXiv3g1dCHC4yFOHoz8jGqXYytbDYlboe0fOcjH0sHY+ym0UTWi9kii0XTQQyRQaL5oLp6gtOFXU7NOPK5fY0NFVCQWO6yXHS9o9zj51lnTKnM5Hcp9V2x7Fd31LZW59nXS/DIz0vULs2RyYfegRzCFZszOWiK6RIuZdNnHKZS+FSTKaxkWuLV3WyKbkPpa22Cqqg3YeRrswx3K8Ysq+6NL6Mi7AE9GeytmzHk47QFJDZWKjJWPQO+JTTKKgHfEpplNQVEWUirTRcyrcMH0h4qLhMtnPS7PuWtkjd+U+KjposV47+5nSxw2yubTO9NLwTjrnt6lceNMnPJuPeMKfXHDfKqrAjbj9SpeQ+LWWHdVPA0bY9Rh+QltRE/sodNSXrLiyEZKBpy02XVka8ka4svvLBHse3xU00zNU5I+8qMo6hS0yvrXvR//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8" descr="data:image/jpeg;base64,/9j/4AAQSkZJRgABAQAAAQABAAD/2wCEAAkGBxAQEhAQEBAQEBAQDw8PEBAPDw8PDw8NFBEWFhQUFBQYHCggGBolHBQUITEhJSkrLi4uFx8zODMsNygtLisBCgoKDg0OFxAQGiwcHBwsLCwsLCwsLCwsLCwsLCwsLCwsLCwuMiwsLCwsLCwsLCwsLCwsLCwsLCwsLCwsLCw3LP/AABEIAKgBLAMBEQACEQEDEQH/xAAcAAACAwEBAQEAAAAAAAAAAAAEBQIDBgEHAAj/xABGEAABAwMCBAEJBQMJCAMAAAABAAIDBBEhBTEGEkFRYQcTIjJxgZGhsRRCUmKCI8HRFRZDcpOywtLTRHODkpTh8PEXJTP/xAAaAQEAAwEBAQAAAAAAAAAAAAAAAgMEAQUG/8QANREAAwACAQMBBAkDBAMBAAAAAAECAxEEEiExBRNBUaEUIlJhcYGR0eEVMkIjM/DxBrHBNP/aAAwDAQACEQMRAD8A81BX1iZ4pLdS8nPANLTA7LNk46fgunLoi2jUFxTrzFzYmtV844grdujpeuuwpIjKits74JFtlLWjm9gdU5YuRSZfjQJ1WL3mj3DGiK9PjMyZUGvGFvpbRmXk1Xk6YQ2pP5oh8A/+K+d9QWqn8z1ON4Zu6J9iF55pNfpktwEA0thACVBQCytnsD7EBi9bqCbi6Az3ms3QBFNHkIDR6c2wygG0D7G4KA1WkT3CAJqn2QCuaeyAAqJ7oAN7r4QActGT0QA/8mHsgLYdJPZAN6LRe4QDuCia3ogJTVUce5AQCTUOImtw1AZTU9dc+/pfNAIfs8tQ7lYC4nsgDTBQU/7OeYmUZcI7FrSel+6A8xX1Z4x9zJsaO8671nNEHSqFZCSkgXqDolo+YLrkp0zrei/AC0dpRV5YDU1CwZs5px4wNz7rFVtl6nRzsufedDaMrdxn3M+VDNeqYzbeTyA+ZqHdDM1vwZf/ABL571NayJfcenxP7DVxYK801Gm0WXZAaEbIAKpQCDU3WugMfqLrn3oCmKmxdAEwQZQDSHAQE2zZ6hAO9F1EXtfKAbyz3QA0jLoAY0xQFkdGeyAKjovBAXsoR2QE3CKP1nNHtIQAs2tQN9V1/wCqLoBZVa092GNdn8pQCepZUybNef0uQAX826uTJbyju8ho+aAFqaKipRzVNQHuH9HDn5oDOapxg+S8FDH5phwS3L3e1yAVxcMyyDnkfZx36oDOL6o8ciSotndFbnqqqJpECVDZLRKNpKlEumRppG28mGhNqq1okbzQwRvmlBFw63osaf1OB/SVzm37HD28vsS489d9/cZriShdSzzUzjfzUhaD+Jm7He9pB9668/tIVL3nPZ9NNCCTKwX3NElRVTJnWogwmldlasFaZTkXYbRnC9mHtGGl3PUvJ5Rf/XySWvz1cnwbHGPrdeB6q/8AWS+79z0uJ/thx3Xmmoa6VPZwQGygdcBAU1TEBldddygoDGPl5n+9ANI24CAMpoPBAW1GOiAC88gDdPdY3CA0kElwgC423QBLIUBY4NaLuICAplrABewaPxyEMH8UAlrOJaNpIkqub8sWB8UAD/O3TBkR857vNygLP580YHoxNHuCAGqvKTE31WN+AQGf1LypzG4ZZvawQGR1Hi6tqTbneb9ibIAWm0aWY80rjbtdAaGnpIaZt8C3UoBNV8VNDiBsOxQGSD19L1nldJFz1CqJJFZKr2S0SY26lMtnG9BcTLLZjjRnp7PaPJTpfmKGSpIs+qeSLix8xHdrfnzn3heL6nl6svQvE/8Atno8WNRv4mG8rFF+0jqAN/2Lz3tdzD/eHwVfEvs4/MlmnwzzshaGirZU4KmkTREKC8kmWRusVbFaZCltDakkuF7HHvaMOWdM978mFOHaSzG8tQT7fOEfuC8T1L/9D/Bf+j0ON/toX10fK8+1YDQXUh2QGt0me49iANqThAYfimU5QGWoWXddAMg7NkA4o48BAcq4yBhAKhTm+yAd0NGcIB9TU+yAZQwWQFMlddxZEA4j1nn1GDxQGI4q40bTkxQftZtjK7IB/KOiAwtbX1E55p5nm+bXNkAufCw9T8UAPJTvHqm6AqPnexQHG0sr+h96AOptEG8h9yAa08UbMNagJVmoNhbd59gQGL1jXJJiQDZvQBAKw1AEEFfRNNHmEeUlQ6Wzu0i6GnyCembHYq6OO35IPJrwepcBajoshbDV0VNBObBskjBJTyn2vvyH248eix8nj8jH9bHTa+f8mnFlx12a0z1RnC+nj/YaL/pIP8q8z6Tm+2/1Zo9lH2V+hfLSNDBGxrWMaA1rGNDWNaNgGjACqbbe33ZYloyPEPDLJ2OZI3nYSCRcjINwbjK7FuXtHGk1pmHr+A6Vu0RB/wB5L+8q36Rk+JH2cmK12hooCWjmdIPuMeTY/mOw+qnLy339xF9CMu/fAsO172UmtESXip/eRC6SWy28fLplGWNn6P8AIxKH6Y0fhnnafaSHfRwWL1L/AH9/FI0cb/bR3iej5Hk2wdlgNAqozmyA0Oky2KAeTZagMFxVv8UAh01u6AIhPpoDW6ZTYHVAF1NBcIAaHTMoBtT0luiAPjiDRcoBRqeoOkeKeD1nes4fdagE3GGqNooPMRH03D0ndSUB486ou8vcbm/zQF32gO6oAeR1kBAVdkBYzUUATFXE7IA6G5ySgKdQ1JsQxa6Ax2o1zpTkoAWNl0AbHTEjZAWBzXL6tOKPG1SJeiFL6snO7K3VAVbzoksbOCdRWc77M9a8imvVckr6V8nPSxwF7Wv9J0T+doa1jtw03djIxiy8/wBRjH0q0tU2a+LVbcvwj19y8g2FD+UoDwbyj61W/aqilkk83HG8hjIR5sOiI5mFzvWcS0i+bXvhe7xeLheObS238Tz82W1Tk8+miUsuMjFgUjVhuTRLIsPRQj4En8SbDYqcvTItbR7r5AdTHmamAn+nEg/VG1v+BV819Tl/cWYOyaPSuIKMSRk2yFiLjz1h5X28UA/on7EIDRwu5moDF8VRZKAzum7keCA6w2kHtQHo+hRXYPYgG0lMgKvs4GUB8+QNQCPVtVsDbcfVAXcNUfJG6Z/rvubneyA8y48qy+V3tKAwsyACkc4HBQF0Fd0f8UBJ8rDs4IDjLdwgDqeRreqA5VatbDUAiqZ3POUBUyK6AYUVGSRhAaiClijaGute10BgQ4hesqaMbSZ0yldeVnOhEecqPWzvSSbIpTZxyeteRR4jFRKTbneyO525WNLj/f8Aks3NvqcyXYJ0mxjxj5U38xh04tDWmzqpzQ/nI3ETTjl/Mb36dzr4vpqa6sv6fuUZuVp6j9QnhzyisqOWOo5YKjAve0Mx/KT6rvA+49Fm5XArF9aO8/NFuLkK+z7MQ+VmAPMNWBkD7PL83Ru/vD/lVvpufW8b/Ff/AEhyse9UedOyvVeqMa7Ac8Sw5cejRFgThZYqWjQnskc5XfK2c8G08mGpmCaWxtzCLr2Lv4qjO9pFmP3n6R0eubPGHbm2VmLTJ8V6X5t/O0YOUBRpctwgNJpsuLIBVxTTXaSgMTSjlf70B9Ut5ZB7UB6Xwwbxj2IBvJLbsgA56hAI9QrDsNygFjoPOSRx+N3e1AazUiIobDo39yA8P4lfzPd7SgM5JEgBJo0BXDp75DZoJQD6k8ntXKOYNNigF2p8JVVP6zHW9hQChzXtwbhActdATZCgCoKfZAaHS6UN9I9EBCaJ8ji4A2vZAYx8a9uoMCoqLVS5JpkSFBokcXAN4tcfHTimjJa11zK7Yv5jlo8LWB7/AF5E/wCp1v8AI7T+r0ojTzXXs4cqZguNF7hdaGtlaehi3XpfMSUs15oXsswuN5InDLCCdwCBg+4hebm4iVq57M1487c9NCASWUleiPTssuCrNqkR1oFnhWTLiLosF2WTwy7yOeGXlr3n8o+qpzrwWYz2XgPiHlcGuODhZi09Mq6dk8dsG4wfFAYCogfTSkHa6AfUMww4HBQB2pRB7D1wgPPNQgLHn2oCvUBcMePYfaEBvuCpw6LdAE6nVcrrIBbLVEoBa6f0ieyAb8MQczzIcoCfGVaGsLfBAeN6i/mefagF8rEBXTUJkcG9ygPWeDuEY42h7wCd9kBqKtjgLMFgPBALJJb+hK0OacZCAznEvAMMzTLAOly1AeX6hojoXEEbFADx06AYUdNcoBs6M2DG7lAbPRuFyYmm26A8NBX0KZ5hxzFCo2dTKXRqmoLFRWWqtyS2csuaOk45CFOLcs5U7GNPOCvTw5lRjvHovc260NJlaegSaGyxZcWu5fFlAdZZ1Wi3Wy0G6vTVIra0C1EVljzY9F8UM+F7F0jTvytt8VgzeEacZpqCpMThm2VnLD2PgjXxK0RuPsKAd8QaUJ2Ej1gPigMjplQY3GJ+M4v3QGnpJeYcpQGW4jpbEmyASRDmaWHrt7UA14M1XzEvmnmwJtlAazWqck84yCgEFQ4i+EAHTwvkdytBNygNrAGUkN3kA2ufagPM+Ktb8652cdEBjZHXKA4yPmQDnRIA14JCA9GpOIo4mgOOyAMpuJ6d+OYBAHvhjmbdpB9iAHp+aE8rvVQCjinhllQ0yRAc25AQHmNTpLo3FrmkZ7IC6Cn5UBq+DeHjM/zrx6DTjxQHpcUTWgNGwQH5Heyy+iqGjzE9nAVFMHxCNbOlbmKtySTKy1VuSaZAhVtEtnWPIXZpyzjWxhTVF8Felgz77My5Megki61NJop3oDqILLDmw67miLB2ussypyy1rZcbOCv7WivwwzQqU3lcPuBmfaT/AAXlcuenRswvaHjX84v94bhYy8b6BqzoXgg9UB7XwzrTamMZHMB8UAFxNonN+1jwRkgIBbpVcdnYcPmgDtXpxKzmG9kBiZmFjvegO1FP5wCRmHt3t9UA/wCHuLW2EFTjoHFAaP8Ak+CX0myNLT4hADVuqUlC0lpDpPDugPNuI+LpagnNm9ggM26oLt0BKKIuQDzTNKLs2QDVmmObmxQCbWy9vdAJIqpwO5QGl0TiSaEj0iQgPRtJ1uGsba4D7bHugLxI+E2Pqnr0QH1ZpkFSPSaLn7zd0AoZwVGHX57tvsUBqKeNkTQxgAA7ID4uKA/MkVNE7BLgfdb6Ky/WuRv+2dfn+562L0HiNad1v8V+xGbSgNibe5RXrNPzC/U7f/j0Lxb+QM6ht1PwU16vX2Pn/BQ/Q5X+b/T+Tn2Idz8E/q1fY+f8HP6JH23+n8kXUP5vkn9Vf2Pn/Bx+ir3X8v5KnUPj8lz+pb/w+f8ABF+j6/z+X8lD6S3X5Lv05P8Ax+ZB+mNf5fI4yEjr8lJc/XhEH6bvzXyGunsYfWJPssEv1rPK+pKX47f7Grjeican/qU3+Gl+40dp0bhi/wAVn/rvK96l/k/3PTf/AI3wmvqul+a/YU1+k8uQTbxCnPqzv+6P0Zgz+grH/Zb196/6AY4bHJ+SuXqbnxPz/gxf0pN97+X8mh0mtbBHI0RiTzhaSS/kI5QbDY9ysmfn1la3OtfebY9HiZ+rfy/kBqNTDXcwY4eFwQorKmZsnDqPed/lphyGOHvC77QiuM2t7Hug8evpXAsjLj+Z/KPkCuPLrwizHxE39atGqi8plfKL3p7H7nmSW297r/NY65OVP3Hu4fSuJc+/9f4F1ZxfMD5zzEZPXke9g+BDvqrI5bflGbP6LM95p6/Df7F9P5Sai1mwQj+uZHj5ELtcivcivH6Vif8AdT+S/cA1Hi57vSNOzP4ZHNHwIK7PJb8o5l9Ime809fgC0/GrmG4px75j/kU/b/cZ16cvt/L+T6s4k876X2doPXllI+rVD6S990Wv0lNbm/l/II3i2SPAa8eHnP8AsrVmT9xlrgUveB1PE5f6zXn9QXfaIr+iP4gL9YafuO+IXfaIj9FfxPmay38DviE9oh9GfxD6XiNrbWiJ9rwP3FceX7iyeG3/AJGk03jZ7fVp4gfzPe/6AKmuS14Rvw+lRfm3+n/YwdxzUHeCm9zZR/jVX0u/gjV/RMP2q+X7CnU+IXSA3pmfpkc36gqc8vflFGT0VL+23+hmajVA0/8A5uH6gVesyZ518G5fknBxC0f0bj+oBSeT7iC4jfvDabicsIcyNwI7SD+Cj7ZfAs+gN+K+RoG+Vao5RGYYrDd0vPISPYC23zULzV/iXYeDi3/qt/l2/cMpvKJOMsigPheQD4X/AHqv6VS8o2L0fDXebbX5E/8A5LrScx0o/wCFL/qKD5OT3a/5+ZcvSOL4br9V+xYPKNW9G0v9lL/qLn0rJ93/AD8yf9G4vxr9V+xw+Uet/BS/2cv+on0rJ93/AD8yL9F43xr9V+xhJtO6tKqWX4m6+J75KWyPjw4XClpV4KleTH2ouBY/bB7KPdFu4vwUSQkKaZRWNopK6VnLLpwrkiXUyuoBZI7KxMz1OjkbyEa2cmnLHNBWXwVmuD1eNyN9mMnsDgqk9G+pVoRahRFpuNlpx3s8fk8dw9oEhnLVY52ZoyOWESsDwoJuS65WRCuWMsKvT2efcOGdHcIPPdB1BWlhCqyRs2cbkOGaOGVsjfqFjacs96LnJIBVU5YbjZWzW+xizYnD2jsUgcLFGtHYtUtMFqIOU+CnNbM2XF0sjDJZda2citBL4mvHioJuS+onIgCejIVs2Y8nHaA3xWViZlcaK+Vd2V6JNKMkhhRz2VNybcGXQ6p5gVmpaPWx2mgjluol+kwSqoQ9TnI0ZsvFVoRVmnuZkBaoyJnjZ+LUPaBGzFpyrOnZmWRy+5e2e/YqPTouWXZ1slsgkLjR1Xrw9BLNQeOoPtCg8aL55eRe/ZL+Uz+FqeyJfTX8EQOqH8I+K77Ej9NfwKqXXHt3N12sCZVh9SufI3p9Vikw6wVFYanwepj52LItUWPomuzG5RWRrsydcaa7wyhznsw8XHdT0n4KW7jta7HCwOy1NteTjlUtooeyykmVOdHLrpEg+O66mRqdgskdlNMzVGiMby0rrWzk05Y5oa6+Cs14z1ePyd9mHyMDwqk9M21KtCGvoi0+C1xezxeRx3DA45S0qxrZlm3LL3crx4qHeS59ORAEkZYfBWp7MdS4Z0G+R/6QLv3QfQVxYfBVXj2beNyXDNDDM2Rv1CxtOWe5GScsgNTTFhuNlbNb8mPLhcPa8HYpA4WKNaOxapaYPPTluRspzWyjJic90ciksjRyK0GNIO6r8GpNUimWkBUleiq8CYFLRqxWZL44K+AjorFRnrG0QFwukO6C6arLVXUbNWLO5G9NWgrPUaPTxchMMbICq2jUrTOvYDuiejrlV5FFfpAdlu6vjNryeZyeAq7yIZ6V8ZyCtc2qPGyYbxvuits/dd6StZPiT86FzRLrREyBd0cdIgXBd0R6kTNGOhXOsl9HXuZAwvau7TI+zuQml1J8fUqFYlRfh5mTGx9SauyQWfustYXPg9nDz8eRasulogfSjKgr9zLr46f1sbBy/o8WPdT18DO612tFb4+oUkyFR8CC6QOOZdEzjnYLJEppmeoKmuIUvJBNyxrQ6hsCqLxno8fl67MZua2QKnvLPQanIhJqGnFuRstGPJs8jk8Rz3QsuWq/yeftyy0ShwsVzWizrVLTB3sLTcKSeympcvaOg3yPeE8Bd+6C6KtLDuq7hM1YOQ4ZoqaqbIPHssdQ5Z7uLPOVFFTSEek34Kc3vsyjLgcvqkhDMDhy618CMZE+zIzUvVq6r+JG8PvkrjeRuutbITTnyFsfdVtGma2SLQU2daTKJIApKiqsSYLLSKaszXgBJKYhWKjNWFog0uC72ZBOpC6etIVdQmasfJaGUFaDuqag34+SmFslBVbRpVpnJYWu3AK6qaOXjm/ItqdFY7bCunO0YMvp0V4Fs2ikbK5Z9mC/TmvAJJp5CsWRMzVxaRV9lK71lfsWCCY91Zoy+0ZYyscPFccIsXIpFoqmO9YW8Qo9DXgsWeK/uR3zfVhum/id6ffDC6PUnxnc27Ku8So04OZkxMe09dFMLOsCstY6jwezj5OLOtV5IzUrmZb6Tey6rT8kbwVj7z3RRYO2weyl4Ke1eCsiykVtaInKHPJTJEpJlVQDkWUyhrQZR1xbgqu8ezVg5Ljsx1FO14WZy5PWjLORAFfpgOWq2MuvJi5HDVd5EU0JacrUqTPHyY6h9yAkXdEVRxw6jddONe9EmkO8HfIrng6mq+5l0FQ5hUalNFuPLUM0FBqTXizsFZLxNeD2+PzJtaryXVFIHZbgqM3rsy3LgVd5BWSlps5TaT8GebqHpl5ja/bdR20XOZvwUmItUtplThyWMkXGiaosCiWHC1NnOkg6IKSZB40weSkBUlZTWBMEkpSFYrMtYGiqzgpdmV6qS6OpIUXKZbOapCo9RKreM0zy2glmoNO6g8bL55cvyW/aGlR6Wiz20soma0qabRValgboQrNmR40ZN0ZHRb9o+bcUiK6RProcJNeRsbLjWySprwEx1QOHj3qDjXg0TnT7WXtu3LTcdwo9n5Llue6HOm6wcNfkLNkw+9Hq8Xnv+2xlNStkHMw2PgqVbnszfeGci6oAX3GHix7q1fFGN7Xa0VuaupkGiN104QfHddTIVCYM9llNMzudFkFQWqNSmTx5XDHFJXB2Cs949HqYeSq7Msq6Rsg8VybclmbBOVGfrKFzDstcZEzxM/GqGB3IVhl7o+OUD7kmydHfHqFzXwOq/dRY0luRkdwueSxNz3Q1oNVIw7IVF4d+D0eNznPahv6Eo7/VZ+8s9T6mZAskDmZGQpqlRmrFePuu6LIqgHBXHJOMqfZlhiB2XNtFjhV4KjGQu7TK3Lk6Hpo6qJcy4d2cugOEArpxpMpkhCkqKqxoFkgU1RmrEUOiU9lLggQukdaPhIU0FTQTDKVBpF8WwoMuq9mlTs7LQRnoEWShfFxsAm0lh2VqzMx3wYfgXT6ORsrpzGHJwGvABLRub0VqtMxXx6kHLSFIpaaLYJy3xHULjlMsx5HH4BgsfSb7x2VfjszUtNdUjDTtRcw2vjsqcmNM28Xl1jZoWuZM3/y4WTvDPcTjPIDUUbmZGQrZtPyZMnHqO67oGIv/AAUzP5IrpE45oKHHKYNJFZTTKKjRBjy1da2RmnIxpdQI3VNYzbh5TXkZCRkgyqdOTeqjIu4rr9L6tV8ZfiefyOF75E0kRatCezyqhyzl10j5PmuLdtu3RPJ1Nz4LWODtsHsf3KL2iyWq8dmXwVTmHcqNQqLsea8bHlJqrXYdgrLeJrwevh5s32oJkp2vyPiFBU0aKxRa2gdzHs8Qp7TKHNwWR1QO644JzmT8lvolR7ot+rRF0HZOoi8fwKzG4KW0QcUiskhdIPaIl5XdEXTIOcupEHRQ9SRVRWWqRW0R82myPSGUtOVXVGrFiYwbEFVs3KFoAdKrUjG7Il67og6OcyaGyL42u3XU2iNRNeQCp00HZWzlaMeXhp+BTUUbmq+bTPMy8eoKYpCw3HvCk1sqi3DDgQ4czfeFX47M17VLqkLoa0sO6ruEzVx+Q4ZoaSua8ZWOsbR7mHkzkXclUUTXZGCk20Syceb7oXTQluHD3q5NPwYLxuXqikiykVPsfIPJTJCpJlVY/gDubZSKWmi6CoLVypTLMeZyNqWtBGVnrHo9PFyU13PqqibILjdJtyM3GjItoR1VEWlaZtM8fLxqhg1lYZ9aIuZ2TZxydZUEYcLjv1COfgdWVrtXcvbnLTf6qL+8tXfvLC6TUHM64Vd41Rqw8u8bHVNqTH74KzViaPWxcyL89i+Sna7I+IUVTRbWGL7oGfTvbtkKapMoeK48dzjakjBwnSFma8l7KgFQcls5UydwVzuT3LOGJq7tnHEsiadqdTI+ykiaQLvWR9gjn2MLvWc9giTaZoXOpk1hlFoACiWaSOGRNHOoVchV+zzulnQxNhSWCI9lzZNQyf2YrnUT9iz4U5TqCxMqqKS42UpvRXlwdSEVdp5GQFqjIeNyOK13QvY4sPh1Cta6kYpp42FXvkKs0733QRBOQouS7HlaHFFqRGCs14j1MHMa7MbtLZB0Ko7yz005yIXVVKW5GR9FdN7MObA48eAQtUzNo4ugg9l11MhU7B3xqaZRU6ItcQmtkU2g+krrbqqsZtw8nXkY3bIFT3k3bnIhZWafbIV8ZDz8/F13QtdEQrkzA4aK3xrqZW4By0tNxhT7MpacvaLo6q+Hj3jdRcfAtnNvtRe3u03+qh+JcvjL2F02ovZ1UKxJmnFy7gb02qtdvgrPWFrweni50V5DLMf2Kr7o1ai0USUI+6bKSyfEqrjL3FDopG+KluWUuMknwqHDcJ0phZaXlFrKlp62XHLLFmllnMeijos2/cRMpXdEetoiZyu9JF5WVumK70lbyMgZF3RF2w0RtKr2zWplnfMBc6jvskSbFZNnVGiXKuEuk7yod0RdGu7IuQKppr3Vk0ZMuHZnNSo7LZjs8LlcfTFrHlpsdlc1swTTh6ZcHqOi1UERyKDRfNjGkri3qqax7N2HkuR5S1bZBYrNUOT18Oecq0warpuXI2U4rZRmw9HdeAV0fUbKaZncdtorUiBwtuhxpMpfEpJlNQUltlLZU50XQVBao1Oy3HlcjSnqg7BVFRo9HHnVLTPqijDshJto5k46pbQrmpiFeq2efkwuQWSJTTM9QDPhU1RnrGVi7drhS7Mh3nwXMqujhfx6qLj4Fs5/tIvYAfUd7jgqL2vJctV/ay2OqkZ3UXE0WTmyYxhT62fvZVNYPgbcXqT/AMhlDqUbutlS8VI3xzMdF9mO7FR7ov1FlMlC07YUlkZVXGl+Ad1PI3YqfUmZ3iyR4OCpIw4J0/ALM12pEuZrtiud0S3NeCqRpCkmVVLRVzKRXsjTVpSoI4uQxvBJzBUUtHp476kXKJcdQFUs7W7ldUt+CF5JjyBu1iMKxYaMj5+NMmzUYn9Vx46ROeXiv3g1dCHC4yFOHoz8jGqXYytbDYlboe0fOcjH0sHY+ym0UTWi9kii0XTQQyRQaL5oLp6gtOFXU7NOPK5fY0NFVCQWO6yXHS9o9zj51lnTKnM5Hcp9V2x7Fd31LZW59nXS/DIz0vULs2RyYfegRzCFZszOWiK6RIuZdNnHKZS+FSTKaxkWuLV3WyKbkPpa22Cqqg3YeRrswx3K8Ysq+6NL6Mi7AE9GeytmzHk47QFJDZWKjJWPQO+JTTKKgHfEpplNQVEWUirTRcyrcMH0h4qLhMtnPS7PuWtkjd+U+KjposV47+5nSxw2yubTO9NLwTjrnt6lceNMnPJuPeMKfXHDfKqrAjbj9SpeQ+LWWHdVPA0bY9Rh+QltRE/sodNSXrLiyEZKBpy02XVka8ka4svvLBHse3xU00zNU5I+8qMo6hS0yvrXvR//2Q=="/>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2 Marcador de contenido"/>
          <p:cNvSpPr>
            <a:spLocks noGrp="1"/>
          </p:cNvSpPr>
          <p:nvPr>
            <p:ph idx="1"/>
          </p:nvPr>
        </p:nvSpPr>
        <p:spPr>
          <a:xfrm>
            <a:off x="591443" y="166093"/>
            <a:ext cx="7200800" cy="848614"/>
          </a:xfrm>
          <a:ln w="38100">
            <a:solidFill>
              <a:srgbClr val="FFFF00"/>
            </a:solidFill>
          </a:ln>
        </p:spPr>
        <p:style>
          <a:lnRef idx="2">
            <a:schemeClr val="accent1"/>
          </a:lnRef>
          <a:fillRef idx="1">
            <a:schemeClr val="lt1"/>
          </a:fillRef>
          <a:effectRef idx="0">
            <a:schemeClr val="accent1"/>
          </a:effectRef>
          <a:fontRef idx="minor">
            <a:schemeClr val="dk1"/>
          </a:fontRef>
        </p:style>
        <p:txBody>
          <a:bodyPr>
            <a:normAutofit/>
          </a:bodyPr>
          <a:lstStyle/>
          <a:p>
            <a:pPr marL="0" indent="0" algn="ctr">
              <a:buNone/>
            </a:pPr>
            <a:r>
              <a:rPr lang="es-CO" sz="3500" b="1" dirty="0" err="1" smtClean="0"/>
              <a:t>Achievements</a:t>
            </a:r>
            <a:r>
              <a:rPr lang="es-CO" sz="3500" b="1" dirty="0" smtClean="0"/>
              <a:t> </a:t>
            </a:r>
            <a:r>
              <a:rPr lang="es-CO" sz="3500" b="1" dirty="0"/>
              <a:t>in </a:t>
            </a:r>
            <a:r>
              <a:rPr lang="es-CO" sz="3500" b="1" dirty="0" err="1"/>
              <a:t>education</a:t>
            </a:r>
            <a:endParaRPr lang="en-US" dirty="0"/>
          </a:p>
        </p:txBody>
      </p:sp>
      <p:graphicFrame>
        <p:nvGraphicFramePr>
          <p:cNvPr id="2" name="1 Diagrama"/>
          <p:cNvGraphicFramePr/>
          <p:nvPr>
            <p:extLst>
              <p:ext uri="{D42A27DB-BD31-4B8C-83A1-F6EECF244321}">
                <p14:modId xmlns:p14="http://schemas.microsoft.com/office/powerpoint/2010/main" val="1385267410"/>
              </p:ext>
            </p:extLst>
          </p:nvPr>
        </p:nvGraphicFramePr>
        <p:xfrm>
          <a:off x="426094" y="1340768"/>
          <a:ext cx="7962330" cy="4392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7" name="6 Conector recto"/>
          <p:cNvCxnSpPr/>
          <p:nvPr/>
        </p:nvCxnSpPr>
        <p:spPr>
          <a:xfrm>
            <a:off x="1259632" y="1052736"/>
            <a:ext cx="0" cy="576064"/>
          </a:xfrm>
          <a:prstGeom prst="line">
            <a:avLst/>
          </a:prstGeom>
        </p:spPr>
        <p:style>
          <a:lnRef idx="3">
            <a:schemeClr val="accent1"/>
          </a:lnRef>
          <a:fillRef idx="0">
            <a:schemeClr val="accent1"/>
          </a:fillRef>
          <a:effectRef idx="2">
            <a:schemeClr val="accent1"/>
          </a:effectRef>
          <a:fontRef idx="minor">
            <a:schemeClr val="tx1"/>
          </a:fontRef>
        </p:style>
      </p:cxnSp>
      <p:cxnSp>
        <p:nvCxnSpPr>
          <p:cNvPr id="10" name="9 Conector recto"/>
          <p:cNvCxnSpPr/>
          <p:nvPr/>
        </p:nvCxnSpPr>
        <p:spPr>
          <a:xfrm>
            <a:off x="1331640" y="3140968"/>
            <a:ext cx="0" cy="648072"/>
          </a:xfrm>
          <a:prstGeom prst="line">
            <a:avLst/>
          </a:prstGeom>
        </p:spPr>
        <p:style>
          <a:lnRef idx="3">
            <a:schemeClr val="accent1"/>
          </a:lnRef>
          <a:fillRef idx="0">
            <a:schemeClr val="accent1"/>
          </a:fillRef>
          <a:effectRef idx="2">
            <a:schemeClr val="accent1"/>
          </a:effectRef>
          <a:fontRef idx="minor">
            <a:schemeClr val="tx1"/>
          </a:fontRef>
        </p:style>
      </p:cxnSp>
      <p:cxnSp>
        <p:nvCxnSpPr>
          <p:cNvPr id="12" name="11 Conector recto de flecha"/>
          <p:cNvCxnSpPr/>
          <p:nvPr/>
        </p:nvCxnSpPr>
        <p:spPr>
          <a:xfrm>
            <a:off x="1403648" y="3797610"/>
            <a:ext cx="1512168"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pic>
        <p:nvPicPr>
          <p:cNvPr id="18"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6932" y="5661248"/>
            <a:ext cx="894708" cy="84430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1" name="Picture 2" descr="C:\Users\1032440840\AppData\Local\Microsoft\Windows\Temporary Internet Files\Content.Outlook\R6W6FJ6I\logo_VRT-UR_2013-14_Vinotinto.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28384" y="5661248"/>
            <a:ext cx="905659" cy="706369"/>
          </a:xfrm>
          <a:prstGeom prst="rect">
            <a:avLst/>
          </a:prstGeom>
          <a:noFill/>
          <a:extLst>
            <a:ext uri="{909E8E84-426E-40dd-AFC4-6F175D3DCCD1}">
              <a14:hiddenFill xmlns:a14="http://schemas.microsoft.com/office/drawing/2010/main">
                <a:solidFill>
                  <a:srgbClr val="FFFFFF"/>
                </a:solidFill>
              </a14:hiddenFill>
            </a:ext>
          </a:extLst>
        </p:spPr>
      </p:pic>
      <p:sp>
        <p:nvSpPr>
          <p:cNvPr id="13" name="12 CuadroTexto"/>
          <p:cNvSpPr txBox="1"/>
          <p:nvPr/>
        </p:nvSpPr>
        <p:spPr>
          <a:xfrm>
            <a:off x="1475656" y="6251773"/>
            <a:ext cx="3456384" cy="307777"/>
          </a:xfrm>
          <a:prstGeom prst="rect">
            <a:avLst/>
          </a:prstGeom>
          <a:noFill/>
        </p:spPr>
        <p:txBody>
          <a:bodyPr wrap="square" rtlCol="0">
            <a:spAutoFit/>
          </a:bodyPr>
          <a:lstStyle/>
          <a:p>
            <a:r>
              <a:rPr lang="es-CO" sz="1400" dirty="0" err="1" smtClean="0"/>
              <a:t>Source</a:t>
            </a:r>
            <a:r>
              <a:rPr lang="es-CO" sz="1400" dirty="0"/>
              <a:t>: http://alianzapacifico.net/</a:t>
            </a:r>
            <a:endParaRPr lang="en-US" sz="1400" dirty="0"/>
          </a:p>
        </p:txBody>
      </p:sp>
    </p:spTree>
    <p:extLst>
      <p:ext uri="{BB962C8B-B14F-4D97-AF65-F5344CB8AC3E}">
        <p14:creationId xmlns:p14="http://schemas.microsoft.com/office/powerpoint/2010/main" val="9477523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                       GTE</a:t>
            </a:r>
            <a:endParaRPr lang="es-ES" dirty="0"/>
          </a:p>
        </p:txBody>
      </p:sp>
      <p:sp>
        <p:nvSpPr>
          <p:cNvPr id="3" name="Marcador de contenido 2"/>
          <p:cNvSpPr>
            <a:spLocks noGrp="1"/>
          </p:cNvSpPr>
          <p:nvPr>
            <p:ph idx="1"/>
          </p:nvPr>
        </p:nvSpPr>
        <p:spPr/>
        <p:txBody>
          <a:bodyPr>
            <a:normAutofit/>
          </a:bodyPr>
          <a:lstStyle/>
          <a:p>
            <a:pPr marL="0" indent="0">
              <a:buNone/>
            </a:pPr>
            <a:r>
              <a:rPr lang="es-ES" sz="3200" dirty="0" err="1" smtClean="0"/>
              <a:t>Technical</a:t>
            </a:r>
            <a:r>
              <a:rPr lang="es-ES" sz="3200" dirty="0" smtClean="0"/>
              <a:t> </a:t>
            </a:r>
            <a:r>
              <a:rPr lang="es-ES" sz="3200" dirty="0" err="1"/>
              <a:t>Education</a:t>
            </a:r>
            <a:r>
              <a:rPr lang="es-ES" sz="3200" dirty="0"/>
              <a:t> </a:t>
            </a:r>
            <a:r>
              <a:rPr lang="es-ES" sz="3200" dirty="0" err="1"/>
              <a:t>Group</a:t>
            </a:r>
            <a:r>
              <a:rPr lang="es-ES" sz="3200" dirty="0"/>
              <a:t> </a:t>
            </a:r>
            <a:r>
              <a:rPr lang="es-ES" sz="3200" dirty="0" err="1"/>
              <a:t>aims</a:t>
            </a:r>
            <a:r>
              <a:rPr lang="es-ES" sz="3200" dirty="0"/>
              <a:t> </a:t>
            </a:r>
            <a:r>
              <a:rPr lang="es-ES" sz="3200" dirty="0" err="1"/>
              <a:t>to</a:t>
            </a:r>
            <a:r>
              <a:rPr lang="es-ES" sz="3200" dirty="0"/>
              <a:t> </a:t>
            </a:r>
            <a:r>
              <a:rPr lang="es-ES" sz="3200" dirty="0" err="1"/>
              <a:t>strengthen</a:t>
            </a:r>
            <a:r>
              <a:rPr lang="es-ES" sz="3200" dirty="0"/>
              <a:t> </a:t>
            </a:r>
            <a:r>
              <a:rPr lang="es-ES" sz="3200" dirty="0" err="1"/>
              <a:t>the</a:t>
            </a:r>
            <a:r>
              <a:rPr lang="es-ES" sz="3200" dirty="0"/>
              <a:t> </a:t>
            </a:r>
            <a:r>
              <a:rPr lang="es-ES" sz="3200" dirty="0" err="1"/>
              <a:t>ties</a:t>
            </a:r>
            <a:r>
              <a:rPr lang="es-ES" sz="3200" dirty="0"/>
              <a:t> of </a:t>
            </a:r>
            <a:r>
              <a:rPr lang="es-ES" sz="3200" dirty="0" err="1"/>
              <a:t>educational</a:t>
            </a:r>
            <a:r>
              <a:rPr lang="es-ES" sz="3200" dirty="0"/>
              <a:t> </a:t>
            </a:r>
            <a:r>
              <a:rPr lang="es-ES" sz="3200" dirty="0" err="1"/>
              <a:t>integration</a:t>
            </a:r>
            <a:r>
              <a:rPr lang="es-ES" sz="3200" dirty="0"/>
              <a:t> </a:t>
            </a:r>
            <a:r>
              <a:rPr lang="es-ES" sz="3200" dirty="0" err="1"/>
              <a:t>through</a:t>
            </a:r>
            <a:r>
              <a:rPr lang="es-ES" sz="3200" dirty="0"/>
              <a:t> </a:t>
            </a:r>
            <a:r>
              <a:rPr lang="es-ES" sz="3200" dirty="0" err="1"/>
              <a:t>cooperation</a:t>
            </a:r>
            <a:r>
              <a:rPr lang="es-ES" sz="3200" dirty="0"/>
              <a:t>, </a:t>
            </a:r>
            <a:r>
              <a:rPr lang="es-ES" sz="3200" dirty="0" err="1"/>
              <a:t>aimed</a:t>
            </a:r>
            <a:r>
              <a:rPr lang="es-ES" sz="3200" dirty="0"/>
              <a:t> at </a:t>
            </a:r>
            <a:r>
              <a:rPr lang="es-ES" sz="3200" dirty="0" err="1"/>
              <a:t>improving</a:t>
            </a:r>
            <a:r>
              <a:rPr lang="es-ES" sz="3200" dirty="0"/>
              <a:t> </a:t>
            </a:r>
            <a:r>
              <a:rPr lang="es-ES" sz="3200" dirty="0" err="1"/>
              <a:t>the</a:t>
            </a:r>
            <a:r>
              <a:rPr lang="es-ES" sz="3200" dirty="0"/>
              <a:t> </a:t>
            </a:r>
            <a:r>
              <a:rPr lang="es-ES" sz="3200" dirty="0" err="1"/>
              <a:t>skills</a:t>
            </a:r>
            <a:r>
              <a:rPr lang="es-ES" sz="3200" dirty="0"/>
              <a:t> and </a:t>
            </a:r>
            <a:r>
              <a:rPr lang="es-ES" sz="3200" dirty="0" err="1"/>
              <a:t>capacities</a:t>
            </a:r>
            <a:r>
              <a:rPr lang="es-ES" sz="3200" dirty="0"/>
              <a:t> of </a:t>
            </a:r>
            <a:r>
              <a:rPr lang="es-ES" sz="3200" dirty="0" err="1"/>
              <a:t>the</a:t>
            </a:r>
            <a:r>
              <a:rPr lang="es-ES" sz="3200" dirty="0"/>
              <a:t> </a:t>
            </a:r>
            <a:r>
              <a:rPr lang="es-ES" sz="3200" dirty="0" err="1"/>
              <a:t>population</a:t>
            </a:r>
            <a:r>
              <a:rPr lang="es-ES" sz="3200" dirty="0"/>
              <a:t> of </a:t>
            </a:r>
            <a:r>
              <a:rPr lang="es-ES" sz="3200" dirty="0" err="1"/>
              <a:t>the</a:t>
            </a:r>
            <a:r>
              <a:rPr lang="es-ES" sz="3200" dirty="0"/>
              <a:t> </a:t>
            </a:r>
            <a:r>
              <a:rPr lang="es-ES" sz="3200" dirty="0" err="1"/>
              <a:t>member</a:t>
            </a:r>
            <a:r>
              <a:rPr lang="es-ES" sz="3200" dirty="0"/>
              <a:t> </a:t>
            </a:r>
            <a:r>
              <a:rPr lang="es-ES" sz="3200" dirty="0" err="1"/>
              <a:t>countries</a:t>
            </a:r>
            <a:r>
              <a:rPr lang="es-ES" sz="3200" dirty="0"/>
              <a:t> and </a:t>
            </a:r>
            <a:r>
              <a:rPr lang="es-ES" sz="3200" dirty="0" err="1"/>
              <a:t>their</a:t>
            </a:r>
            <a:r>
              <a:rPr lang="es-ES" sz="3200" dirty="0"/>
              <a:t> </a:t>
            </a:r>
            <a:r>
              <a:rPr lang="es-ES" sz="3200" dirty="0" err="1"/>
              <a:t>access</a:t>
            </a:r>
            <a:r>
              <a:rPr lang="es-ES" sz="3200" dirty="0"/>
              <a:t> </a:t>
            </a:r>
            <a:r>
              <a:rPr lang="es-ES" sz="3200" dirty="0" err="1"/>
              <a:t>to</a:t>
            </a:r>
            <a:r>
              <a:rPr lang="es-ES" sz="3200" dirty="0"/>
              <a:t> </a:t>
            </a:r>
            <a:r>
              <a:rPr lang="es-ES" sz="3200" dirty="0" err="1"/>
              <a:t>quality</a:t>
            </a:r>
            <a:r>
              <a:rPr lang="es-ES" sz="3200" dirty="0"/>
              <a:t> </a:t>
            </a:r>
            <a:r>
              <a:rPr lang="es-ES" sz="3200" dirty="0" err="1"/>
              <a:t>education</a:t>
            </a:r>
            <a:r>
              <a:rPr lang="es-ES" sz="3200" dirty="0"/>
              <a:t> as </a:t>
            </a:r>
            <a:r>
              <a:rPr lang="es-ES" sz="3200" dirty="0" err="1"/>
              <a:t>essential</a:t>
            </a:r>
            <a:r>
              <a:rPr lang="es-ES" sz="3200" dirty="0"/>
              <a:t> </a:t>
            </a:r>
            <a:r>
              <a:rPr lang="es-ES" sz="3200" dirty="0" err="1"/>
              <a:t>tools</a:t>
            </a:r>
            <a:r>
              <a:rPr lang="es-ES" sz="3200" dirty="0"/>
              <a:t> </a:t>
            </a:r>
            <a:r>
              <a:rPr lang="es-ES" sz="3200" dirty="0" err="1"/>
              <a:t>for</a:t>
            </a:r>
            <a:r>
              <a:rPr lang="es-ES" sz="3200" dirty="0"/>
              <a:t> </a:t>
            </a:r>
            <a:r>
              <a:rPr lang="es-ES" sz="3200" dirty="0" err="1"/>
              <a:t>the</a:t>
            </a:r>
            <a:r>
              <a:rPr lang="es-ES" sz="3200" dirty="0"/>
              <a:t> </a:t>
            </a:r>
            <a:r>
              <a:rPr lang="es-ES" sz="3200" dirty="0" err="1"/>
              <a:t>development</a:t>
            </a:r>
            <a:r>
              <a:rPr lang="es-ES" sz="3200" dirty="0"/>
              <a:t> of human capital and </a:t>
            </a:r>
            <a:r>
              <a:rPr lang="es-ES" sz="3200" dirty="0" err="1"/>
              <a:t>to</a:t>
            </a:r>
            <a:r>
              <a:rPr lang="es-ES" sz="3200" dirty="0"/>
              <a:t> </a:t>
            </a:r>
            <a:r>
              <a:rPr lang="es-ES" sz="3200" dirty="0" err="1"/>
              <a:t>boost</a:t>
            </a:r>
            <a:r>
              <a:rPr lang="es-ES" sz="3200" dirty="0"/>
              <a:t> </a:t>
            </a:r>
            <a:r>
              <a:rPr lang="es-ES" sz="3200" dirty="0" err="1"/>
              <a:t>productivity</a:t>
            </a:r>
            <a:r>
              <a:rPr lang="es-ES" sz="3200" dirty="0"/>
              <a:t> and </a:t>
            </a:r>
            <a:r>
              <a:rPr lang="es-ES" sz="3200" dirty="0" err="1"/>
              <a:t>competitiveness</a:t>
            </a:r>
            <a:r>
              <a:rPr lang="es-ES" sz="3200" dirty="0"/>
              <a:t> of </a:t>
            </a:r>
            <a:r>
              <a:rPr lang="es-ES" sz="3200" dirty="0" err="1"/>
              <a:t>the</a:t>
            </a:r>
            <a:r>
              <a:rPr lang="es-ES" sz="3200" dirty="0"/>
              <a:t> </a:t>
            </a:r>
            <a:r>
              <a:rPr lang="es-ES" sz="3200" dirty="0" err="1"/>
              <a:t>countries</a:t>
            </a:r>
            <a:r>
              <a:rPr lang="es-ES" sz="3200" dirty="0"/>
              <a:t> of </a:t>
            </a:r>
            <a:r>
              <a:rPr lang="es-ES" sz="3200" dirty="0" err="1"/>
              <a:t>the</a:t>
            </a:r>
            <a:r>
              <a:rPr lang="es-ES" sz="3200" dirty="0"/>
              <a:t> </a:t>
            </a:r>
            <a:r>
              <a:rPr lang="es-ES" sz="3200" dirty="0" err="1"/>
              <a:t>Pacific</a:t>
            </a:r>
            <a:r>
              <a:rPr lang="es-ES" sz="3200" dirty="0"/>
              <a:t> Alliance.</a:t>
            </a:r>
          </a:p>
        </p:txBody>
      </p:sp>
    </p:spTree>
    <p:extLst>
      <p:ext uri="{BB962C8B-B14F-4D97-AF65-F5344CB8AC3E}">
        <p14:creationId xmlns:p14="http://schemas.microsoft.com/office/powerpoint/2010/main" val="22372842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55576" y="332656"/>
            <a:ext cx="7213848" cy="1168152"/>
          </a:xfrm>
        </p:spPr>
        <p:txBody>
          <a:bodyPr>
            <a:noAutofit/>
          </a:bodyPr>
          <a:lstStyle/>
          <a:p>
            <a:r>
              <a:rPr lang="en-US" sz="3600" dirty="0"/>
              <a:t>Regional initiatives on educational cooperation</a:t>
            </a:r>
          </a:p>
        </p:txBody>
      </p:sp>
      <p:sp>
        <p:nvSpPr>
          <p:cNvPr id="3" name="2 Marcador de contenido"/>
          <p:cNvSpPr>
            <a:spLocks noGrp="1"/>
          </p:cNvSpPr>
          <p:nvPr>
            <p:ph idx="1"/>
          </p:nvPr>
        </p:nvSpPr>
        <p:spPr>
          <a:xfrm>
            <a:off x="755576" y="1550619"/>
            <a:ext cx="7543800" cy="4318248"/>
          </a:xfrm>
        </p:spPr>
        <p:txBody>
          <a:bodyPr>
            <a:normAutofit lnSpcReduction="10000"/>
          </a:bodyPr>
          <a:lstStyle/>
          <a:p>
            <a:r>
              <a:rPr lang="es-CO" dirty="0" smtClean="0"/>
              <a:t>AUALCPI “</a:t>
            </a:r>
            <a:r>
              <a:rPr lang="en-US" dirty="0" smtClean="0"/>
              <a:t>Association </a:t>
            </a:r>
            <a:r>
              <a:rPr lang="en-US" dirty="0"/>
              <a:t>of Universities of Latin America and the Caribbean for </a:t>
            </a:r>
            <a:r>
              <a:rPr lang="en-US" dirty="0" smtClean="0"/>
              <a:t>Integration</a:t>
            </a:r>
            <a:r>
              <a:rPr lang="es-ES" dirty="0" smtClean="0"/>
              <a:t>”</a:t>
            </a:r>
          </a:p>
          <a:p>
            <a:r>
              <a:rPr lang="es-ES" dirty="0" smtClean="0"/>
              <a:t>IESALC “</a:t>
            </a:r>
            <a:r>
              <a:rPr lang="en-US" dirty="0"/>
              <a:t>International Institute for Higher Education in Latin America and the Caribbean</a:t>
            </a:r>
            <a:r>
              <a:rPr lang="es-ES" dirty="0" smtClean="0"/>
              <a:t>”</a:t>
            </a:r>
          </a:p>
          <a:p>
            <a:r>
              <a:rPr lang="es-ES" dirty="0" smtClean="0"/>
              <a:t>RLCU “</a:t>
            </a:r>
            <a:r>
              <a:rPr lang="en-US" dirty="0"/>
              <a:t>Latin American Network of University Cooperation</a:t>
            </a:r>
            <a:r>
              <a:rPr lang="es-ES" dirty="0" smtClean="0"/>
              <a:t>”</a:t>
            </a:r>
          </a:p>
          <a:p>
            <a:r>
              <a:rPr lang="es-ES" dirty="0" smtClean="0"/>
              <a:t>OUI-IOHE </a:t>
            </a:r>
            <a:r>
              <a:rPr lang="es-ES" dirty="0"/>
              <a:t>“</a:t>
            </a:r>
            <a:r>
              <a:rPr lang="es-ES" dirty="0" smtClean="0"/>
              <a:t>Inter-</a:t>
            </a:r>
            <a:r>
              <a:rPr lang="es-ES" dirty="0"/>
              <a:t>A</a:t>
            </a:r>
            <a:r>
              <a:rPr lang="es-ES" dirty="0" smtClean="0"/>
              <a:t>merican </a:t>
            </a:r>
            <a:r>
              <a:rPr lang="es-ES" dirty="0" err="1" smtClean="0"/>
              <a:t>Organization</a:t>
            </a:r>
            <a:r>
              <a:rPr lang="es-ES" dirty="0" smtClean="0"/>
              <a:t> </a:t>
            </a:r>
            <a:r>
              <a:rPr lang="es-ES" dirty="0" err="1" smtClean="0"/>
              <a:t>for</a:t>
            </a:r>
            <a:r>
              <a:rPr lang="es-ES" dirty="0" smtClean="0"/>
              <a:t> </a:t>
            </a:r>
            <a:r>
              <a:rPr lang="es-ES" dirty="0" err="1" smtClean="0"/>
              <a:t>Higher</a:t>
            </a:r>
            <a:r>
              <a:rPr lang="es-ES" dirty="0" smtClean="0"/>
              <a:t> </a:t>
            </a:r>
            <a:r>
              <a:rPr lang="es-ES" dirty="0" err="1" smtClean="0"/>
              <a:t>Education</a:t>
            </a:r>
            <a:r>
              <a:rPr lang="es-ES" dirty="0" smtClean="0"/>
              <a:t>”</a:t>
            </a:r>
          </a:p>
          <a:p>
            <a:r>
              <a:rPr lang="es-ES" dirty="0" smtClean="0"/>
              <a:t>COLUMBUS</a:t>
            </a:r>
          </a:p>
          <a:p>
            <a:r>
              <a:rPr lang="es-ES" dirty="0" err="1" smtClean="0"/>
              <a:t>ReLARIES</a:t>
            </a:r>
            <a:r>
              <a:rPr lang="es-ES" dirty="0" smtClean="0"/>
              <a:t> “</a:t>
            </a:r>
            <a:r>
              <a:rPr lang="en-US" dirty="0"/>
              <a:t>Latin American and Caribbean Network of International Relations Institutions</a:t>
            </a:r>
            <a:r>
              <a:rPr lang="es-ES" dirty="0" smtClean="0"/>
              <a:t>”</a:t>
            </a:r>
          </a:p>
        </p:txBody>
      </p:sp>
      <p:pic>
        <p:nvPicPr>
          <p:cNvPr id="4" name="Picture 2" descr="C:\Users\1032440840\AppData\Local\Microsoft\Windows\Temporary Internet Files\Content.Outlook\R6W6FJ6I\logo_VRT-UR_2013-14_Vinotint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40352" y="5336676"/>
            <a:ext cx="905659" cy="7063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896" y="5892084"/>
            <a:ext cx="802704" cy="757481"/>
          </a:xfrm>
          <a:prstGeom prst="round2DiagRect">
            <a:avLst>
              <a:gd name="adj1" fmla="val 16667"/>
              <a:gd name="adj2" fmla="val 11282"/>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5 CuadroTexto"/>
          <p:cNvSpPr txBox="1"/>
          <p:nvPr/>
        </p:nvSpPr>
        <p:spPr>
          <a:xfrm>
            <a:off x="1259632" y="6274197"/>
            <a:ext cx="3456384" cy="307777"/>
          </a:xfrm>
          <a:prstGeom prst="rect">
            <a:avLst/>
          </a:prstGeom>
          <a:noFill/>
        </p:spPr>
        <p:txBody>
          <a:bodyPr wrap="square" rtlCol="0">
            <a:spAutoFit/>
          </a:bodyPr>
          <a:lstStyle/>
          <a:p>
            <a:r>
              <a:rPr lang="es-CO" sz="1400" dirty="0" err="1" smtClean="0"/>
              <a:t>Source</a:t>
            </a:r>
            <a:r>
              <a:rPr lang="es-CO" sz="1400" dirty="0"/>
              <a:t>: http://alianzapacifico.net/</a:t>
            </a:r>
            <a:endParaRPr lang="en-US" sz="1400" dirty="0"/>
          </a:p>
        </p:txBody>
      </p:sp>
    </p:spTree>
    <p:extLst>
      <p:ext uri="{BB962C8B-B14F-4D97-AF65-F5344CB8AC3E}">
        <p14:creationId xmlns:p14="http://schemas.microsoft.com/office/powerpoint/2010/main" val="265935076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71600" y="188640"/>
            <a:ext cx="2742828" cy="952128"/>
          </a:xfrm>
          <a:ln w="38100">
            <a:solidFill>
              <a:srgbClr val="FFFF00"/>
            </a:solidFill>
          </a:ln>
        </p:spPr>
        <p:style>
          <a:lnRef idx="2">
            <a:schemeClr val="accent1"/>
          </a:lnRef>
          <a:fillRef idx="1">
            <a:schemeClr val="lt1"/>
          </a:fillRef>
          <a:effectRef idx="0">
            <a:schemeClr val="accent1"/>
          </a:effectRef>
          <a:fontRef idx="minor">
            <a:schemeClr val="dk1"/>
          </a:fontRef>
        </p:style>
        <p:txBody>
          <a:bodyPr/>
          <a:lstStyle/>
          <a:p>
            <a:r>
              <a:rPr lang="es-CO" dirty="0" err="1" smtClean="0"/>
              <a:t>Pacific</a:t>
            </a:r>
            <a:endParaRPr lang="en-US" dirty="0"/>
          </a:p>
        </p:txBody>
      </p:sp>
      <p:pic>
        <p:nvPicPr>
          <p:cNvPr id="2050" name="Picture 2" descr="C:\Users\1032440840\AppData\Local\Microsoft\Windows\Temporary Internet Files\Content.Outlook\R6W6FJ6I\9894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1484784"/>
            <a:ext cx="6982968" cy="450494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2560" y="260648"/>
            <a:ext cx="894708" cy="84430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5" name="Picture 2" descr="C:\Users\1032440840\AppData\Local\Microsoft\Windows\Temporary Internet Files\Content.Outlook\R6W6FJ6I\logo_VRT-UR_2013-14_Vinotint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28384" y="5452079"/>
            <a:ext cx="905659" cy="706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431458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2282566456"/>
              </p:ext>
            </p:extLst>
          </p:nvPr>
        </p:nvGraphicFramePr>
        <p:xfrm>
          <a:off x="179512" y="476672"/>
          <a:ext cx="8784976" cy="6537957"/>
        </p:xfrm>
        <a:graphic>
          <a:graphicData uri="http://schemas.openxmlformats.org/drawingml/2006/table">
            <a:tbl>
              <a:tblPr firstRow="1" bandRow="1">
                <a:tableStyleId>{5C22544A-7EE6-4342-B048-85BDC9FD1C3A}</a:tableStyleId>
              </a:tblPr>
              <a:tblGrid>
                <a:gridCol w="1249746"/>
                <a:gridCol w="1918606"/>
                <a:gridCol w="1683602"/>
                <a:gridCol w="1412742"/>
                <a:gridCol w="1454321"/>
                <a:gridCol w="1065959"/>
              </a:tblGrid>
              <a:tr h="360040">
                <a:tc>
                  <a:txBody>
                    <a:bodyPr/>
                    <a:lstStyle/>
                    <a:p>
                      <a:pPr marL="0" indent="0" algn="l" defTabSz="914400" rtl="0" eaLnBrk="1" latinLnBrk="0" hangingPunct="1">
                        <a:buFont typeface="+mj-lt"/>
                        <a:buNone/>
                      </a:pPr>
                      <a:r>
                        <a:rPr lang="es-CO" sz="1500" b="1" kern="1200" baseline="0" dirty="0" err="1" smtClean="0">
                          <a:solidFill>
                            <a:schemeClr val="bg1"/>
                          </a:solidFill>
                          <a:latin typeface="+mn-lt"/>
                          <a:ea typeface="+mn-ea"/>
                          <a:cs typeface="+mn-cs"/>
                        </a:rPr>
                        <a:t>Canada</a:t>
                      </a:r>
                      <a:endParaRPr lang="en-US" sz="1500" b="1" kern="1200" baseline="0" dirty="0">
                        <a:solidFill>
                          <a:schemeClr val="bg1"/>
                        </a:solidFill>
                        <a:latin typeface="+mn-lt"/>
                        <a:ea typeface="+mn-ea"/>
                        <a:cs typeface="+mn-cs"/>
                      </a:endParaRPr>
                    </a:p>
                  </a:txBody>
                  <a:tcPr/>
                </a:tc>
                <a:tc>
                  <a:txBody>
                    <a:bodyPr/>
                    <a:lstStyle/>
                    <a:p>
                      <a:r>
                        <a:rPr lang="es-CO" sz="1500" kern="1200" baseline="0" dirty="0" smtClean="0">
                          <a:solidFill>
                            <a:schemeClr val="bg1"/>
                          </a:solidFill>
                          <a:latin typeface="+mn-lt"/>
                          <a:ea typeface="+mn-ea"/>
                          <a:cs typeface="+mn-cs"/>
                        </a:rPr>
                        <a:t>Australia</a:t>
                      </a:r>
                      <a:endParaRPr lang="en-US" sz="1500" kern="1200" baseline="0" dirty="0">
                        <a:solidFill>
                          <a:schemeClr val="bg1"/>
                        </a:solidFill>
                        <a:latin typeface="+mn-lt"/>
                        <a:ea typeface="+mn-ea"/>
                        <a:cs typeface="+mn-cs"/>
                      </a:endParaRPr>
                    </a:p>
                  </a:txBody>
                  <a:tcPr/>
                </a:tc>
                <a:tc>
                  <a:txBody>
                    <a:bodyPr/>
                    <a:lstStyle/>
                    <a:p>
                      <a:r>
                        <a:rPr lang="es-CO" sz="1500" dirty="0" smtClean="0"/>
                        <a:t>China</a:t>
                      </a:r>
                      <a:endParaRPr lang="en-US" sz="1500" dirty="0"/>
                    </a:p>
                  </a:txBody>
                  <a:tcPr/>
                </a:tc>
                <a:tc>
                  <a:txBody>
                    <a:bodyPr/>
                    <a:lstStyle/>
                    <a:p>
                      <a:r>
                        <a:rPr lang="es-CO" sz="1500" dirty="0" err="1" smtClean="0"/>
                        <a:t>Korea</a:t>
                      </a:r>
                      <a:endParaRPr lang="en-US" sz="1500" dirty="0"/>
                    </a:p>
                  </a:txBody>
                  <a:tcPr/>
                </a:tc>
                <a:tc>
                  <a:txBody>
                    <a:bodyPr/>
                    <a:lstStyle/>
                    <a:p>
                      <a:r>
                        <a:rPr lang="es-CO" sz="1500" dirty="0" err="1" smtClean="0"/>
                        <a:t>Japan</a:t>
                      </a:r>
                      <a:endParaRPr lang="en-US" sz="1500" dirty="0"/>
                    </a:p>
                  </a:txBody>
                  <a:tcPr/>
                </a:tc>
                <a:tc>
                  <a:txBody>
                    <a:bodyPr/>
                    <a:lstStyle/>
                    <a:p>
                      <a:r>
                        <a:rPr lang="es-CO" sz="1500" dirty="0" err="1" smtClean="0"/>
                        <a:t>Singapore</a:t>
                      </a:r>
                      <a:endParaRPr lang="en-US" sz="1500" dirty="0"/>
                    </a:p>
                  </a:txBody>
                  <a:tcPr/>
                </a:tc>
              </a:tr>
              <a:tr h="3791510">
                <a:tc>
                  <a:txBody>
                    <a:bodyPr/>
                    <a:lstStyle/>
                    <a:p>
                      <a:pPr marL="228600" indent="-228600">
                        <a:buFont typeface="+mj-lt"/>
                        <a:buAutoNum type="arabicPeriod"/>
                      </a:pPr>
                      <a:r>
                        <a:rPr lang="en-US" sz="800" kern="1200" baseline="0" dirty="0" smtClean="0">
                          <a:solidFill>
                            <a:schemeClr val="dk1"/>
                          </a:solidFill>
                          <a:latin typeface="+mn-lt"/>
                          <a:ea typeface="+mn-ea"/>
                          <a:cs typeface="+mn-cs"/>
                        </a:rPr>
                        <a:t>20 University of Toronto</a:t>
                      </a:r>
                    </a:p>
                    <a:p>
                      <a:pPr marL="228600" indent="-228600">
                        <a:buFont typeface="+mj-lt"/>
                        <a:buAutoNum type="arabicPeriod"/>
                      </a:pPr>
                      <a:r>
                        <a:rPr lang="en-US" sz="800" kern="1200" baseline="0" dirty="0" smtClean="0">
                          <a:solidFill>
                            <a:schemeClr val="dk1"/>
                          </a:solidFill>
                          <a:latin typeface="+mn-lt"/>
                          <a:ea typeface="+mn-ea"/>
                          <a:cs typeface="+mn-cs"/>
                        </a:rPr>
                        <a:t>21 McGill University</a:t>
                      </a:r>
                    </a:p>
                    <a:p>
                      <a:pPr marL="228600" indent="-228600">
                        <a:buFont typeface="+mj-lt"/>
                        <a:buAutoNum type="arabicPeriod"/>
                      </a:pPr>
                      <a:r>
                        <a:rPr lang="en-US" sz="800" kern="1200" baseline="0" dirty="0" smtClean="0">
                          <a:solidFill>
                            <a:schemeClr val="dk1"/>
                          </a:solidFill>
                          <a:latin typeface="+mn-lt"/>
                          <a:ea typeface="+mn-ea"/>
                          <a:cs typeface="+mn-cs"/>
                        </a:rPr>
                        <a:t>43 University of British Columbia</a:t>
                      </a:r>
                    </a:p>
                    <a:p>
                      <a:pPr marL="228600" indent="-228600">
                        <a:buFont typeface="+mj-lt"/>
                        <a:buAutoNum type="arabicPeriod"/>
                      </a:pPr>
                      <a:r>
                        <a:rPr lang="en-US" sz="800" kern="1200" baseline="0" dirty="0" smtClean="0">
                          <a:solidFill>
                            <a:schemeClr val="dk1"/>
                          </a:solidFill>
                          <a:latin typeface="+mn-lt"/>
                          <a:ea typeface="+mn-ea"/>
                          <a:cs typeface="+mn-cs"/>
                        </a:rPr>
                        <a:t>83 </a:t>
                      </a:r>
                      <a:r>
                        <a:rPr lang="en-US" sz="800" kern="1200" baseline="0" dirty="0" err="1" smtClean="0">
                          <a:solidFill>
                            <a:schemeClr val="dk1"/>
                          </a:solidFill>
                          <a:latin typeface="+mn-lt"/>
                          <a:ea typeface="+mn-ea"/>
                          <a:cs typeface="+mn-cs"/>
                        </a:rPr>
                        <a:t>Université</a:t>
                      </a:r>
                      <a:r>
                        <a:rPr lang="en-US" sz="800" kern="1200" baseline="0" dirty="0" smtClean="0">
                          <a:solidFill>
                            <a:schemeClr val="dk1"/>
                          </a:solidFill>
                          <a:latin typeface="+mn-lt"/>
                          <a:ea typeface="+mn-ea"/>
                          <a:cs typeface="+mn-cs"/>
                        </a:rPr>
                        <a:t> de Montréal</a:t>
                      </a:r>
                    </a:p>
                    <a:p>
                      <a:pPr marL="228600" indent="-228600">
                        <a:buFont typeface="+mj-lt"/>
                        <a:buAutoNum type="arabicPeriod"/>
                      </a:pPr>
                      <a:r>
                        <a:rPr lang="en-US" sz="800" kern="1200" baseline="0" dirty="0" smtClean="0">
                          <a:solidFill>
                            <a:schemeClr val="dk1"/>
                          </a:solidFill>
                          <a:latin typeface="+mn-lt"/>
                          <a:ea typeface="+mn-ea"/>
                          <a:cs typeface="+mn-cs"/>
                        </a:rPr>
                        <a:t>84 University of Alberta</a:t>
                      </a:r>
                    </a:p>
                    <a:p>
                      <a:pPr marL="228600" indent="-228600">
                        <a:buFont typeface="+mj-lt"/>
                        <a:buAutoNum type="arabicPeriod"/>
                      </a:pPr>
                      <a:r>
                        <a:rPr lang="en-US" sz="800" kern="1200" baseline="0" dirty="0" smtClean="0">
                          <a:solidFill>
                            <a:schemeClr val="dk1"/>
                          </a:solidFill>
                          <a:latin typeface="+mn-lt"/>
                          <a:ea typeface="+mn-ea"/>
                          <a:cs typeface="+mn-cs"/>
                        </a:rPr>
                        <a:t>113 McMaster University</a:t>
                      </a:r>
                    </a:p>
                    <a:p>
                      <a:pPr marL="228600" indent="-228600">
                        <a:buFont typeface="+mj-lt"/>
                        <a:buAutoNum type="arabicPeriod"/>
                      </a:pPr>
                      <a:r>
                        <a:rPr lang="en-US" sz="800" kern="1200" baseline="0" dirty="0" smtClean="0">
                          <a:solidFill>
                            <a:schemeClr val="dk1"/>
                          </a:solidFill>
                          <a:latin typeface="+mn-lt"/>
                          <a:ea typeface="+mn-ea"/>
                          <a:cs typeface="+mn-cs"/>
                        </a:rPr>
                        <a:t>169 University of Waterloo</a:t>
                      </a:r>
                    </a:p>
                    <a:p>
                      <a:pPr marL="228600" indent="-228600">
                        <a:buFont typeface="+mj-lt"/>
                        <a:buAutoNum type="arabicPeriod"/>
                      </a:pPr>
                      <a:r>
                        <a:rPr lang="en-US" sz="800" kern="1200" baseline="0" dirty="0" smtClean="0">
                          <a:solidFill>
                            <a:schemeClr val="dk1"/>
                          </a:solidFill>
                          <a:latin typeface="+mn-lt"/>
                          <a:ea typeface="+mn-ea"/>
                          <a:cs typeface="+mn-cs"/>
                        </a:rPr>
                        <a:t>171 University of Calgary</a:t>
                      </a:r>
                    </a:p>
                    <a:p>
                      <a:pPr marL="228600" indent="-228600">
                        <a:buFont typeface="+mj-lt"/>
                        <a:buAutoNum type="arabicPeriod"/>
                      </a:pPr>
                      <a:r>
                        <a:rPr lang="en-US" sz="800" kern="1200" baseline="0" dirty="0" smtClean="0">
                          <a:solidFill>
                            <a:schemeClr val="dk1"/>
                          </a:solidFill>
                          <a:latin typeface="+mn-lt"/>
                          <a:ea typeface="+mn-ea"/>
                          <a:cs typeface="+mn-cs"/>
                        </a:rPr>
                        <a:t>187 Queen's University, Ontario</a:t>
                      </a:r>
                    </a:p>
                    <a:p>
                      <a:pPr marL="228600" indent="-228600">
                        <a:buFont typeface="+mj-lt"/>
                        <a:buAutoNum type="arabicPeriod"/>
                      </a:pPr>
                      <a:r>
                        <a:rPr lang="en-US" sz="800" kern="1200" baseline="0" dirty="0" smtClean="0">
                          <a:solidFill>
                            <a:schemeClr val="dk1"/>
                          </a:solidFill>
                          <a:latin typeface="+mn-lt"/>
                          <a:ea typeface="+mn-ea"/>
                          <a:cs typeface="+mn-cs"/>
                        </a:rPr>
                        <a:t>191 Western University</a:t>
                      </a:r>
                    </a:p>
                    <a:p>
                      <a:pPr marL="228600" indent="-228600">
                        <a:buFont typeface="+mj-lt"/>
                        <a:buAutoNum type="arabicPeriod"/>
                      </a:pPr>
                      <a:r>
                        <a:rPr lang="en-US" sz="800" kern="1200" baseline="0" dirty="0" smtClean="0">
                          <a:solidFill>
                            <a:schemeClr val="dk1"/>
                          </a:solidFill>
                          <a:latin typeface="+mn-lt"/>
                          <a:ea typeface="+mn-ea"/>
                          <a:cs typeface="+mn-cs"/>
                        </a:rPr>
                        <a:t>218 University of Ottawa</a:t>
                      </a:r>
                    </a:p>
                    <a:p>
                      <a:pPr marL="228600" indent="-228600">
                        <a:buFont typeface="+mj-lt"/>
                        <a:buAutoNum type="arabicPeriod"/>
                      </a:pPr>
                      <a:r>
                        <a:rPr lang="en-US" sz="800" kern="1200" baseline="0" dirty="0" smtClean="0">
                          <a:solidFill>
                            <a:schemeClr val="dk1"/>
                          </a:solidFill>
                          <a:latin typeface="+mn-lt"/>
                          <a:ea typeface="+mn-ea"/>
                          <a:cs typeface="+mn-cs"/>
                        </a:rPr>
                        <a:t>222 Simon Fraser University</a:t>
                      </a:r>
                    </a:p>
                    <a:p>
                      <a:pPr marL="228600" indent="-228600">
                        <a:buFont typeface="+mj-lt"/>
                        <a:buAutoNum type="arabicPeriod"/>
                      </a:pPr>
                      <a:r>
                        <a:rPr lang="en-US" sz="800" kern="1200" baseline="0" dirty="0" smtClean="0">
                          <a:solidFill>
                            <a:schemeClr val="dk1"/>
                          </a:solidFill>
                          <a:latin typeface="+mn-lt"/>
                          <a:ea typeface="+mn-ea"/>
                          <a:cs typeface="+mn-cs"/>
                        </a:rPr>
                        <a:t>235 Dalhousie University</a:t>
                      </a:r>
                    </a:p>
                    <a:p>
                      <a:pPr marL="228600" indent="-228600">
                        <a:buFont typeface="+mj-lt"/>
                        <a:buAutoNum type="arabicPeriod"/>
                      </a:pPr>
                      <a:r>
                        <a:rPr lang="en-US" sz="800" kern="1200" baseline="0" dirty="0" smtClean="0">
                          <a:solidFill>
                            <a:schemeClr val="dk1"/>
                          </a:solidFill>
                          <a:latin typeface="+mn-lt"/>
                          <a:ea typeface="+mn-ea"/>
                          <a:cs typeface="+mn-cs"/>
                        </a:rPr>
                        <a:t>290 University of Victoria</a:t>
                      </a:r>
                    </a:p>
                    <a:p>
                      <a:pPr marL="228600" indent="-228600">
                        <a:buFont typeface="+mj-lt"/>
                        <a:buAutoNum type="arabicPeriod"/>
                      </a:pPr>
                      <a:r>
                        <a:rPr lang="en-US" sz="800" kern="1200" baseline="0" dirty="0" smtClean="0">
                          <a:solidFill>
                            <a:schemeClr val="dk1"/>
                          </a:solidFill>
                          <a:latin typeface="+mn-lt"/>
                          <a:ea typeface="+mn-ea"/>
                          <a:cs typeface="+mn-cs"/>
                        </a:rPr>
                        <a:t>298 Laval University</a:t>
                      </a:r>
                    </a:p>
                    <a:p>
                      <a:pPr marL="228600" indent="-228600">
                        <a:buFont typeface="+mj-lt"/>
                        <a:buAutoNum type="arabicPeriod"/>
                      </a:pPr>
                      <a:r>
                        <a:rPr lang="en-US" sz="800" kern="1200" baseline="0" dirty="0" smtClean="0">
                          <a:solidFill>
                            <a:schemeClr val="dk1"/>
                          </a:solidFill>
                          <a:latin typeface="+mn-lt"/>
                          <a:ea typeface="+mn-ea"/>
                          <a:cs typeface="+mn-cs"/>
                        </a:rPr>
                        <a:t>421-430 York University</a:t>
                      </a:r>
                    </a:p>
                    <a:p>
                      <a:pPr marL="228600" indent="-228600">
                        <a:buFont typeface="+mj-lt"/>
                        <a:buAutoNum type="arabicPeriod"/>
                      </a:pPr>
                      <a:r>
                        <a:rPr lang="en-US" sz="800" kern="1200" baseline="0" dirty="0" smtClean="0">
                          <a:solidFill>
                            <a:schemeClr val="dk1"/>
                          </a:solidFill>
                          <a:latin typeface="+mn-lt"/>
                          <a:ea typeface="+mn-ea"/>
                          <a:cs typeface="+mn-cs"/>
                        </a:rPr>
                        <a:t>431-440University of Guelph</a:t>
                      </a:r>
                    </a:p>
                    <a:p>
                      <a:pPr marL="228600" indent="-228600">
                        <a:buFont typeface="+mj-lt"/>
                        <a:buAutoNum type="arabicPeriod"/>
                      </a:pPr>
                      <a:r>
                        <a:rPr lang="en-US" sz="800" kern="1200" baseline="0" dirty="0" smtClean="0">
                          <a:solidFill>
                            <a:schemeClr val="dk1"/>
                          </a:solidFill>
                          <a:latin typeface="+mn-lt"/>
                          <a:ea typeface="+mn-ea"/>
                          <a:cs typeface="+mn-cs"/>
                        </a:rPr>
                        <a:t>441-450 </a:t>
                      </a:r>
                      <a:r>
                        <a:rPr lang="en-US" sz="800" kern="1200" baseline="0" dirty="0" err="1" smtClean="0">
                          <a:solidFill>
                            <a:schemeClr val="dk1"/>
                          </a:solidFill>
                          <a:latin typeface="+mn-lt"/>
                          <a:ea typeface="+mn-ea"/>
                          <a:cs typeface="+mn-cs"/>
                        </a:rPr>
                        <a:t>Université</a:t>
                      </a:r>
                      <a:r>
                        <a:rPr lang="en-US" sz="800" kern="1200" baseline="0" dirty="0" smtClean="0">
                          <a:solidFill>
                            <a:schemeClr val="dk1"/>
                          </a:solidFill>
                          <a:latin typeface="+mn-lt"/>
                          <a:ea typeface="+mn-ea"/>
                          <a:cs typeface="+mn-cs"/>
                        </a:rPr>
                        <a:t> de </a:t>
                      </a:r>
                      <a:r>
                        <a:rPr lang="en-US" sz="800" kern="1200" baseline="0" dirty="0" err="1" smtClean="0">
                          <a:solidFill>
                            <a:schemeClr val="dk1"/>
                          </a:solidFill>
                          <a:latin typeface="+mn-lt"/>
                          <a:ea typeface="+mn-ea"/>
                          <a:cs typeface="+mn-cs"/>
                        </a:rPr>
                        <a:t>Sherbrooke</a:t>
                      </a:r>
                      <a:endParaRPr lang="en-US" sz="800" kern="1200" baseline="0" dirty="0" smtClean="0">
                        <a:solidFill>
                          <a:schemeClr val="dk1"/>
                        </a:solidFill>
                        <a:latin typeface="+mn-lt"/>
                        <a:ea typeface="+mn-ea"/>
                        <a:cs typeface="+mn-cs"/>
                      </a:endParaRPr>
                    </a:p>
                    <a:p>
                      <a:pPr marL="228600" indent="-228600">
                        <a:buFont typeface="+mj-lt"/>
                        <a:buAutoNum type="arabicPeriod"/>
                      </a:pPr>
                      <a:r>
                        <a:rPr lang="en-US" sz="800" kern="1200" baseline="0" dirty="0" smtClean="0">
                          <a:solidFill>
                            <a:schemeClr val="dk1"/>
                          </a:solidFill>
                          <a:latin typeface="+mn-lt"/>
                          <a:ea typeface="+mn-ea"/>
                          <a:cs typeface="+mn-cs"/>
                        </a:rPr>
                        <a:t>461-470 Concordia University</a:t>
                      </a:r>
                    </a:p>
                    <a:p>
                      <a:pPr marL="228600" indent="-228600">
                        <a:buFont typeface="+mj-lt"/>
                        <a:buAutoNum type="arabicPeriod"/>
                      </a:pPr>
                      <a:r>
                        <a:rPr lang="en-US" sz="800" kern="1200" baseline="0" dirty="0" smtClean="0">
                          <a:solidFill>
                            <a:schemeClr val="dk1"/>
                          </a:solidFill>
                          <a:latin typeface="+mn-lt"/>
                          <a:ea typeface="+mn-ea"/>
                          <a:cs typeface="+mn-cs"/>
                        </a:rPr>
                        <a:t>481-490 University of Saskatchewan</a:t>
                      </a:r>
                    </a:p>
                  </a:txBody>
                  <a:tcPr/>
                </a:tc>
                <a:tc>
                  <a:txBody>
                    <a:bodyPr/>
                    <a:lstStyle/>
                    <a:p>
                      <a:pPr marL="228600" indent="-228600">
                        <a:buFont typeface="+mj-lt"/>
                        <a:buAutoNum type="arabicPeriod"/>
                      </a:pPr>
                      <a:r>
                        <a:rPr lang="en-US" sz="900" kern="1200" baseline="0" dirty="0" smtClean="0">
                          <a:solidFill>
                            <a:schemeClr val="dk1"/>
                          </a:solidFill>
                          <a:latin typeface="+mn-lt"/>
                          <a:ea typeface="+mn-ea"/>
                          <a:cs typeface="+mn-cs"/>
                        </a:rPr>
                        <a:t>25 The Australian National University</a:t>
                      </a:r>
                    </a:p>
                    <a:p>
                      <a:pPr marL="228600" indent="-228600">
                        <a:buFont typeface="+mj-lt"/>
                        <a:buAutoNum type="arabicPeriod"/>
                      </a:pPr>
                      <a:r>
                        <a:rPr lang="en-US" sz="900" kern="1200" baseline="0" dirty="0" smtClean="0">
                          <a:solidFill>
                            <a:schemeClr val="dk1"/>
                          </a:solidFill>
                          <a:latin typeface="+mn-lt"/>
                          <a:ea typeface="+mn-ea"/>
                          <a:cs typeface="+mn-cs"/>
                        </a:rPr>
                        <a:t>33 The University of Melbourne</a:t>
                      </a:r>
                    </a:p>
                    <a:p>
                      <a:pPr marL="228600" indent="-228600">
                        <a:buFont typeface="+mj-lt"/>
                        <a:buAutoNum type="arabicPeriod"/>
                      </a:pPr>
                      <a:r>
                        <a:rPr lang="en-US" sz="900" kern="1200" baseline="0" dirty="0" smtClean="0">
                          <a:solidFill>
                            <a:schemeClr val="dk1"/>
                          </a:solidFill>
                          <a:latin typeface="+mn-lt"/>
                          <a:ea typeface="+mn-ea"/>
                          <a:cs typeface="+mn-cs"/>
                        </a:rPr>
                        <a:t>37 The University of Sydney</a:t>
                      </a:r>
                    </a:p>
                    <a:p>
                      <a:pPr marL="228600" indent="-228600">
                        <a:buFont typeface="+mj-lt"/>
                        <a:buAutoNum type="arabicPeriod"/>
                      </a:pPr>
                      <a:r>
                        <a:rPr lang="en-US" sz="900" kern="1200" baseline="0" dirty="0" smtClean="0">
                          <a:solidFill>
                            <a:schemeClr val="dk1"/>
                          </a:solidFill>
                          <a:latin typeface="+mn-lt"/>
                          <a:ea typeface="+mn-ea"/>
                          <a:cs typeface="+mn-cs"/>
                        </a:rPr>
                        <a:t>43 The University of Queensland</a:t>
                      </a:r>
                    </a:p>
                    <a:p>
                      <a:pPr marL="228600" indent="-228600">
                        <a:buFont typeface="+mj-lt"/>
                        <a:buAutoNum type="arabicPeriod"/>
                      </a:pPr>
                      <a:r>
                        <a:rPr lang="en-US" sz="900" kern="1200" baseline="0" dirty="0" smtClean="0">
                          <a:solidFill>
                            <a:schemeClr val="dk1"/>
                          </a:solidFill>
                          <a:latin typeface="+mn-lt"/>
                          <a:ea typeface="+mn-ea"/>
                          <a:cs typeface="+mn-cs"/>
                        </a:rPr>
                        <a:t>48 The University of New South Wales</a:t>
                      </a:r>
                    </a:p>
                    <a:p>
                      <a:pPr marL="228600" indent="-228600">
                        <a:buFont typeface="+mj-lt"/>
                        <a:buAutoNum type="arabicPeriod"/>
                      </a:pPr>
                      <a:r>
                        <a:rPr lang="en-US" sz="900" kern="1200" baseline="0" dirty="0" smtClean="0">
                          <a:solidFill>
                            <a:schemeClr val="dk1"/>
                          </a:solidFill>
                          <a:latin typeface="+mn-lt"/>
                          <a:ea typeface="+mn-ea"/>
                          <a:cs typeface="+mn-cs"/>
                        </a:rPr>
                        <a:t>70 </a:t>
                      </a:r>
                      <a:r>
                        <a:rPr lang="en-US" sz="900" kern="1200" baseline="0" dirty="0" err="1" smtClean="0">
                          <a:solidFill>
                            <a:schemeClr val="dk1"/>
                          </a:solidFill>
                          <a:latin typeface="+mn-lt"/>
                          <a:ea typeface="+mn-ea"/>
                          <a:cs typeface="+mn-cs"/>
                        </a:rPr>
                        <a:t>Monash</a:t>
                      </a:r>
                      <a:r>
                        <a:rPr lang="en-US" sz="900" kern="1200" baseline="0" dirty="0" smtClean="0">
                          <a:solidFill>
                            <a:schemeClr val="dk1"/>
                          </a:solidFill>
                          <a:latin typeface="+mn-lt"/>
                          <a:ea typeface="+mn-ea"/>
                          <a:cs typeface="+mn-cs"/>
                        </a:rPr>
                        <a:t> University</a:t>
                      </a:r>
                    </a:p>
                    <a:p>
                      <a:pPr marL="228600" indent="-228600">
                        <a:buFont typeface="+mj-lt"/>
                        <a:buAutoNum type="arabicPeriod"/>
                      </a:pPr>
                      <a:r>
                        <a:rPr lang="en-US" sz="900" kern="1200" baseline="0" dirty="0" smtClean="0">
                          <a:solidFill>
                            <a:schemeClr val="dk1"/>
                          </a:solidFill>
                          <a:latin typeface="+mn-lt"/>
                          <a:ea typeface="+mn-ea"/>
                          <a:cs typeface="+mn-cs"/>
                        </a:rPr>
                        <a:t>89 The University of Western Australia</a:t>
                      </a:r>
                    </a:p>
                    <a:p>
                      <a:pPr marL="228600" indent="-228600">
                        <a:buFont typeface="+mj-lt"/>
                        <a:buAutoNum type="arabicPeriod"/>
                      </a:pPr>
                      <a:r>
                        <a:rPr lang="en-US" sz="900" kern="1200" baseline="0" dirty="0" smtClean="0">
                          <a:solidFill>
                            <a:schemeClr val="dk1"/>
                          </a:solidFill>
                          <a:latin typeface="+mn-lt"/>
                          <a:ea typeface="+mn-ea"/>
                          <a:cs typeface="+mn-cs"/>
                        </a:rPr>
                        <a:t>92 The University of Auckland</a:t>
                      </a:r>
                    </a:p>
                    <a:p>
                      <a:pPr marL="228600" indent="-228600">
                        <a:buFont typeface="+mj-lt"/>
                        <a:buAutoNum type="arabicPeriod"/>
                      </a:pPr>
                      <a:r>
                        <a:rPr lang="en-US" sz="900" kern="1200" baseline="0" dirty="0" smtClean="0">
                          <a:solidFill>
                            <a:schemeClr val="dk1"/>
                          </a:solidFill>
                          <a:latin typeface="+mn-lt"/>
                          <a:ea typeface="+mn-ea"/>
                          <a:cs typeface="+mn-cs"/>
                        </a:rPr>
                        <a:t>100 The University of Adelaide</a:t>
                      </a:r>
                    </a:p>
                    <a:p>
                      <a:pPr marL="228600" indent="-228600">
                        <a:buFont typeface="+mj-lt"/>
                        <a:buAutoNum type="arabicPeriod"/>
                      </a:pPr>
                      <a:r>
                        <a:rPr lang="en-US" sz="900" kern="1200" baseline="0" dirty="0" smtClean="0">
                          <a:solidFill>
                            <a:schemeClr val="dk1"/>
                          </a:solidFill>
                          <a:latin typeface="+mn-lt"/>
                          <a:ea typeface="+mn-ea"/>
                          <a:cs typeface="+mn-cs"/>
                        </a:rPr>
                        <a:t>159 University of </a:t>
                      </a:r>
                      <a:r>
                        <a:rPr lang="en-US" sz="900" kern="1200" baseline="0" dirty="0" err="1" smtClean="0">
                          <a:solidFill>
                            <a:schemeClr val="dk1"/>
                          </a:solidFill>
                          <a:latin typeface="+mn-lt"/>
                          <a:ea typeface="+mn-ea"/>
                          <a:cs typeface="+mn-cs"/>
                        </a:rPr>
                        <a:t>Otago</a:t>
                      </a:r>
                      <a:endParaRPr lang="en-US" sz="900" kern="1200" baseline="0" dirty="0" smtClean="0">
                        <a:solidFill>
                          <a:schemeClr val="dk1"/>
                        </a:solidFill>
                        <a:latin typeface="+mn-lt"/>
                        <a:ea typeface="+mn-ea"/>
                        <a:cs typeface="+mn-cs"/>
                      </a:endParaRPr>
                    </a:p>
                    <a:p>
                      <a:pPr marL="228600" indent="-228600">
                        <a:buFont typeface="+mj-lt"/>
                        <a:buAutoNum type="arabicPeriod"/>
                      </a:pPr>
                      <a:r>
                        <a:rPr lang="en-US" sz="900" kern="1200" baseline="0" dirty="0" smtClean="0">
                          <a:solidFill>
                            <a:schemeClr val="dk1"/>
                          </a:solidFill>
                          <a:latin typeface="+mn-lt"/>
                          <a:ea typeface="+mn-ea"/>
                          <a:cs typeface="+mn-cs"/>
                        </a:rPr>
                        <a:t>242 University of Canterbury</a:t>
                      </a:r>
                    </a:p>
                    <a:p>
                      <a:pPr marL="228600" indent="-228600">
                        <a:buFont typeface="+mj-lt"/>
                        <a:buAutoNum type="arabicPeriod"/>
                      </a:pPr>
                      <a:r>
                        <a:rPr lang="en-US" sz="900" kern="1200" baseline="0" dirty="0" smtClean="0">
                          <a:solidFill>
                            <a:schemeClr val="dk1"/>
                          </a:solidFill>
                          <a:latin typeface="+mn-lt"/>
                          <a:ea typeface="+mn-ea"/>
                          <a:cs typeface="+mn-cs"/>
                        </a:rPr>
                        <a:t>254 Macquarie University</a:t>
                      </a:r>
                    </a:p>
                    <a:p>
                      <a:pPr marL="228600" indent="-228600">
                        <a:buFont typeface="+mj-lt"/>
                        <a:buAutoNum type="arabicPeriod"/>
                      </a:pPr>
                      <a:r>
                        <a:rPr lang="en-US" sz="900" kern="1200" baseline="0" dirty="0" smtClean="0">
                          <a:solidFill>
                            <a:schemeClr val="dk1"/>
                          </a:solidFill>
                          <a:latin typeface="+mn-lt"/>
                          <a:ea typeface="+mn-ea"/>
                          <a:cs typeface="+mn-cs"/>
                        </a:rPr>
                        <a:t>257 The University of Newcastle, Australia (</a:t>
                      </a:r>
                      <a:r>
                        <a:rPr lang="en-US" sz="900" kern="1200" baseline="0" dirty="0" err="1" smtClean="0">
                          <a:solidFill>
                            <a:schemeClr val="dk1"/>
                          </a:solidFill>
                          <a:latin typeface="+mn-lt"/>
                          <a:ea typeface="+mn-ea"/>
                          <a:cs typeface="+mn-cs"/>
                        </a:rPr>
                        <a:t>UoN</a:t>
                      </a:r>
                      <a:r>
                        <a:rPr lang="en-US" sz="900" kern="1200" baseline="0" dirty="0" smtClean="0">
                          <a:solidFill>
                            <a:schemeClr val="dk1"/>
                          </a:solidFill>
                          <a:latin typeface="+mn-lt"/>
                          <a:ea typeface="+mn-ea"/>
                          <a:cs typeface="+mn-cs"/>
                        </a:rPr>
                        <a:t>)</a:t>
                      </a:r>
                    </a:p>
                    <a:p>
                      <a:pPr marL="228600" indent="-228600">
                        <a:buFont typeface="+mj-lt"/>
                        <a:buAutoNum type="arabicPeriod"/>
                      </a:pPr>
                      <a:r>
                        <a:rPr lang="en-US" sz="900" kern="1200" baseline="0" dirty="0" smtClean="0">
                          <a:solidFill>
                            <a:schemeClr val="dk1"/>
                          </a:solidFill>
                          <a:latin typeface="+mn-lt"/>
                          <a:ea typeface="+mn-ea"/>
                          <a:cs typeface="+mn-cs"/>
                        </a:rPr>
                        <a:t>264 University of Technology, Sydney</a:t>
                      </a:r>
                    </a:p>
                    <a:p>
                      <a:pPr marL="228600" indent="-228600">
                        <a:buFont typeface="+mj-lt"/>
                        <a:buAutoNum type="arabicPeriod"/>
                      </a:pPr>
                      <a:r>
                        <a:rPr lang="en-US" sz="900" kern="1200" baseline="0" dirty="0" smtClean="0">
                          <a:solidFill>
                            <a:schemeClr val="dk1"/>
                          </a:solidFill>
                          <a:latin typeface="+mn-lt"/>
                          <a:ea typeface="+mn-ea"/>
                          <a:cs typeface="+mn-cs"/>
                        </a:rPr>
                        <a:t>275 Victoria University of Wellington</a:t>
                      </a:r>
                    </a:p>
                    <a:p>
                      <a:pPr marL="228600" indent="-228600">
                        <a:buFont typeface="+mj-lt"/>
                        <a:buAutoNum type="arabicPeriod"/>
                      </a:pPr>
                      <a:r>
                        <a:rPr lang="en-US" sz="900" kern="1200" baseline="0" dirty="0" smtClean="0">
                          <a:solidFill>
                            <a:schemeClr val="dk1"/>
                          </a:solidFill>
                          <a:latin typeface="+mn-lt"/>
                          <a:ea typeface="+mn-ea"/>
                          <a:cs typeface="+mn-cs"/>
                        </a:rPr>
                        <a:t>283 University of Wollongong</a:t>
                      </a:r>
                    </a:p>
                    <a:p>
                      <a:pPr marL="228600" indent="-228600">
                        <a:buFont typeface="+mj-lt"/>
                        <a:buAutoNum type="arabicPeriod"/>
                      </a:pPr>
                      <a:r>
                        <a:rPr lang="en-US" sz="900" kern="1200" baseline="0" dirty="0" smtClean="0">
                          <a:solidFill>
                            <a:schemeClr val="dk1"/>
                          </a:solidFill>
                          <a:latin typeface="+mn-lt"/>
                          <a:ea typeface="+mn-ea"/>
                          <a:cs typeface="+mn-cs"/>
                        </a:rPr>
                        <a:t>285 QUT</a:t>
                      </a:r>
                    </a:p>
                    <a:p>
                      <a:pPr marL="228600" indent="-228600">
                        <a:buFont typeface="+mj-lt"/>
                        <a:buAutoNum type="arabicPeriod"/>
                      </a:pPr>
                      <a:r>
                        <a:rPr lang="en-US" sz="900" kern="1200" baseline="0" dirty="0" smtClean="0">
                          <a:solidFill>
                            <a:schemeClr val="dk1"/>
                          </a:solidFill>
                          <a:latin typeface="+mn-lt"/>
                          <a:ea typeface="+mn-ea"/>
                          <a:cs typeface="+mn-cs"/>
                        </a:rPr>
                        <a:t>304 Royal Melbourne Institute of Technology</a:t>
                      </a:r>
                    </a:p>
                    <a:p>
                      <a:pPr marL="228600" indent="-228600">
                        <a:buFont typeface="+mj-lt"/>
                        <a:buAutoNum type="arabicPeriod"/>
                      </a:pPr>
                      <a:r>
                        <a:rPr lang="en-US" sz="900" kern="1200" baseline="0" dirty="0" smtClean="0">
                          <a:solidFill>
                            <a:schemeClr val="dk1"/>
                          </a:solidFill>
                          <a:latin typeface="+mn-lt"/>
                          <a:ea typeface="+mn-ea"/>
                          <a:cs typeface="+mn-cs"/>
                        </a:rPr>
                        <a:t>324 Griffith University</a:t>
                      </a:r>
                    </a:p>
                    <a:p>
                      <a:pPr marL="228600" indent="-228600">
                        <a:buFont typeface="+mj-lt"/>
                        <a:buAutoNum type="arabicPeriod"/>
                      </a:pPr>
                      <a:r>
                        <a:rPr lang="en-US" sz="900" kern="1200" baseline="0" dirty="0" smtClean="0">
                          <a:solidFill>
                            <a:schemeClr val="dk1"/>
                          </a:solidFill>
                          <a:latin typeface="+mn-lt"/>
                          <a:ea typeface="+mn-ea"/>
                          <a:cs typeface="+mn-cs"/>
                        </a:rPr>
                        <a:t>331 Curtin University</a:t>
                      </a:r>
                    </a:p>
                    <a:p>
                      <a:pPr marL="228600" indent="-228600">
                        <a:buFont typeface="+mj-lt"/>
                        <a:buAutoNum type="arabicPeriod"/>
                      </a:pPr>
                      <a:r>
                        <a:rPr lang="en-US" sz="900" kern="1200" baseline="0" dirty="0" smtClean="0">
                          <a:solidFill>
                            <a:schemeClr val="dk1"/>
                          </a:solidFill>
                          <a:latin typeface="+mn-lt"/>
                          <a:ea typeface="+mn-ea"/>
                          <a:cs typeface="+mn-cs"/>
                        </a:rPr>
                        <a:t>333 University of South Australia</a:t>
                      </a:r>
                    </a:p>
                    <a:p>
                      <a:pPr marL="228600" indent="-228600">
                        <a:buFont typeface="+mj-lt"/>
                        <a:buAutoNum type="arabicPeriod"/>
                      </a:pPr>
                      <a:r>
                        <a:rPr lang="en-US" sz="900" kern="1200" baseline="0" dirty="0" smtClean="0">
                          <a:solidFill>
                            <a:schemeClr val="dk1"/>
                          </a:solidFill>
                          <a:latin typeface="+mn-lt"/>
                          <a:ea typeface="+mn-ea"/>
                          <a:cs typeface="+mn-cs"/>
                        </a:rPr>
                        <a:t>346 Massey University</a:t>
                      </a:r>
                    </a:p>
                    <a:p>
                      <a:pPr marL="228600" indent="-228600">
                        <a:buFont typeface="+mj-lt"/>
                        <a:buAutoNum type="arabicPeriod"/>
                      </a:pPr>
                      <a:r>
                        <a:rPr lang="en-US" sz="900" kern="1200" baseline="0" dirty="0" smtClean="0">
                          <a:solidFill>
                            <a:schemeClr val="dk1"/>
                          </a:solidFill>
                          <a:latin typeface="+mn-lt"/>
                          <a:ea typeface="+mn-ea"/>
                          <a:cs typeface="+mn-cs"/>
                        </a:rPr>
                        <a:t>350James Cook University</a:t>
                      </a:r>
                    </a:p>
                    <a:p>
                      <a:pPr marL="228600" indent="-228600">
                        <a:buFont typeface="+mj-lt"/>
                        <a:buAutoNum type="arabicPeriod"/>
                      </a:pPr>
                      <a:r>
                        <a:rPr lang="en-US" sz="900" kern="1200" baseline="0" dirty="0" smtClean="0">
                          <a:solidFill>
                            <a:schemeClr val="dk1"/>
                          </a:solidFill>
                          <a:latin typeface="+mn-lt"/>
                          <a:ea typeface="+mn-ea"/>
                          <a:cs typeface="+mn-cs"/>
                        </a:rPr>
                        <a:t>360 </a:t>
                      </a:r>
                      <a:r>
                        <a:rPr lang="en-US" sz="900" kern="1200" baseline="0" dirty="0" err="1" smtClean="0">
                          <a:solidFill>
                            <a:schemeClr val="dk1"/>
                          </a:solidFill>
                          <a:latin typeface="+mn-lt"/>
                          <a:ea typeface="+mn-ea"/>
                          <a:cs typeface="+mn-cs"/>
                        </a:rPr>
                        <a:t>Deakin</a:t>
                      </a:r>
                      <a:r>
                        <a:rPr lang="en-US" sz="900" kern="1200" baseline="0" dirty="0" smtClean="0">
                          <a:solidFill>
                            <a:schemeClr val="dk1"/>
                          </a:solidFill>
                          <a:latin typeface="+mn-lt"/>
                          <a:ea typeface="+mn-ea"/>
                          <a:cs typeface="+mn-cs"/>
                        </a:rPr>
                        <a:t> University</a:t>
                      </a:r>
                    </a:p>
                    <a:p>
                      <a:pPr marL="228600" indent="-228600">
                        <a:buFont typeface="+mj-lt"/>
                        <a:buAutoNum type="arabicPeriod"/>
                      </a:pPr>
                      <a:r>
                        <a:rPr lang="en-US" sz="900" kern="1200" baseline="0" dirty="0" smtClean="0">
                          <a:solidFill>
                            <a:schemeClr val="dk1"/>
                          </a:solidFill>
                          <a:latin typeface="+mn-lt"/>
                          <a:ea typeface="+mn-ea"/>
                          <a:cs typeface="+mn-cs"/>
                        </a:rPr>
                        <a:t>401-410 La Trobe University</a:t>
                      </a:r>
                    </a:p>
                    <a:p>
                      <a:pPr marL="228600" indent="-228600">
                        <a:buFont typeface="+mj-lt"/>
                        <a:buAutoNum type="arabicPeriod"/>
                      </a:pPr>
                      <a:r>
                        <a:rPr lang="en-US" sz="900" kern="1200" baseline="0" dirty="0" smtClean="0">
                          <a:solidFill>
                            <a:schemeClr val="dk1"/>
                          </a:solidFill>
                          <a:latin typeface="+mn-lt"/>
                          <a:ea typeface="+mn-ea"/>
                          <a:cs typeface="+mn-cs"/>
                        </a:rPr>
                        <a:t>401-410 University of Tasmania</a:t>
                      </a:r>
                    </a:p>
                    <a:p>
                      <a:pPr marL="228600" indent="-228600">
                        <a:buFont typeface="+mj-lt"/>
                        <a:buAutoNum type="arabicPeriod"/>
                      </a:pPr>
                      <a:r>
                        <a:rPr lang="en-US" sz="900" kern="1200" baseline="0" dirty="0" smtClean="0">
                          <a:solidFill>
                            <a:schemeClr val="dk1"/>
                          </a:solidFill>
                          <a:latin typeface="+mn-lt"/>
                          <a:ea typeface="+mn-ea"/>
                          <a:cs typeface="+mn-cs"/>
                        </a:rPr>
                        <a:t>401-410 University of Waikato</a:t>
                      </a:r>
                    </a:p>
                    <a:p>
                      <a:pPr marL="228600" indent="-228600">
                        <a:buFont typeface="+mj-lt"/>
                        <a:buAutoNum type="arabicPeriod"/>
                      </a:pPr>
                      <a:r>
                        <a:rPr lang="en-US" sz="900" kern="1200" baseline="0" dirty="0" smtClean="0">
                          <a:solidFill>
                            <a:schemeClr val="dk1"/>
                          </a:solidFill>
                          <a:latin typeface="+mn-lt"/>
                          <a:ea typeface="+mn-ea"/>
                          <a:cs typeface="+mn-cs"/>
                        </a:rPr>
                        <a:t>411-420 Lincoln University</a:t>
                      </a:r>
                    </a:p>
                    <a:p>
                      <a:pPr marL="228600" indent="-228600">
                        <a:buFont typeface="+mj-lt"/>
                        <a:buAutoNum type="arabicPeriod"/>
                      </a:pPr>
                      <a:r>
                        <a:rPr lang="en-US" sz="900" kern="1200" baseline="0" dirty="0" smtClean="0">
                          <a:solidFill>
                            <a:schemeClr val="dk1"/>
                          </a:solidFill>
                          <a:latin typeface="+mn-lt"/>
                          <a:ea typeface="+mn-ea"/>
                          <a:cs typeface="+mn-cs"/>
                        </a:rPr>
                        <a:t>471-480 Bond University</a:t>
                      </a:r>
                    </a:p>
                    <a:p>
                      <a:pPr marL="228600" indent="-228600">
                        <a:buFont typeface="+mj-lt"/>
                        <a:buAutoNum type="arabicPeriod"/>
                      </a:pPr>
                      <a:r>
                        <a:rPr lang="en-US" sz="900" kern="1200" baseline="0" dirty="0" smtClean="0">
                          <a:solidFill>
                            <a:schemeClr val="dk1"/>
                          </a:solidFill>
                          <a:latin typeface="+mn-lt"/>
                          <a:ea typeface="+mn-ea"/>
                          <a:cs typeface="+mn-cs"/>
                        </a:rPr>
                        <a:t>481-490 Flinders University</a:t>
                      </a:r>
                      <a:endParaRPr lang="en-US" sz="900" kern="1200" baseline="0" dirty="0">
                        <a:solidFill>
                          <a:schemeClr val="dk1"/>
                        </a:solidFill>
                        <a:latin typeface="+mn-lt"/>
                        <a:ea typeface="+mn-ea"/>
                        <a:cs typeface="+mn-cs"/>
                      </a:endParaRPr>
                    </a:p>
                  </a:txBody>
                  <a:tcPr/>
                </a:tc>
                <a:tc>
                  <a:txBody>
                    <a:bodyPr/>
                    <a:lstStyle/>
                    <a:p>
                      <a:pPr marL="342900" indent="-342900">
                        <a:buFont typeface="+mj-lt"/>
                        <a:buAutoNum type="arabicPeriod"/>
                      </a:pPr>
                      <a:r>
                        <a:rPr lang="en-US" sz="800" dirty="0" smtClean="0"/>
                        <a:t>28 The University of Hong Kong</a:t>
                      </a:r>
                    </a:p>
                    <a:p>
                      <a:pPr marL="342900" indent="-342900">
                        <a:buFont typeface="+mj-lt"/>
                        <a:buAutoNum type="arabicPeriod"/>
                      </a:pPr>
                      <a:r>
                        <a:rPr lang="en-US" sz="800" dirty="0" smtClean="0"/>
                        <a:t>40 The Hong Kong University of Science and Technology</a:t>
                      </a:r>
                    </a:p>
                    <a:p>
                      <a:pPr marL="342900" indent="-342900">
                        <a:buFont typeface="+mj-lt"/>
                        <a:buAutoNum type="arabicPeriod"/>
                      </a:pPr>
                      <a:r>
                        <a:rPr lang="en-US" sz="800" dirty="0" smtClean="0"/>
                        <a:t>46 The Chinese University of Hong Kong</a:t>
                      </a:r>
                    </a:p>
                    <a:p>
                      <a:pPr marL="342900" indent="-342900">
                        <a:buFont typeface="+mj-lt"/>
                        <a:buAutoNum type="arabicPeriod"/>
                      </a:pPr>
                      <a:r>
                        <a:rPr lang="en-US" sz="800" dirty="0" smtClean="0"/>
                        <a:t>47 Tsinghua University</a:t>
                      </a:r>
                    </a:p>
                    <a:p>
                      <a:pPr marL="342900" indent="-342900">
                        <a:buFont typeface="+mj-lt"/>
                        <a:buAutoNum type="arabicPeriod"/>
                      </a:pPr>
                      <a:r>
                        <a:rPr lang="en-US" sz="800" dirty="0" smtClean="0"/>
                        <a:t>57 Peking University</a:t>
                      </a:r>
                    </a:p>
                    <a:p>
                      <a:pPr marL="342900" indent="-342900">
                        <a:buFont typeface="+mj-lt"/>
                        <a:buAutoNum type="arabicPeriod"/>
                      </a:pPr>
                      <a:r>
                        <a:rPr lang="en-US" sz="800" dirty="0" smtClean="0"/>
                        <a:t>71 </a:t>
                      </a:r>
                      <a:r>
                        <a:rPr lang="en-US" sz="800" dirty="0" err="1" smtClean="0"/>
                        <a:t>Fudan</a:t>
                      </a:r>
                      <a:r>
                        <a:rPr lang="en-US" sz="800" dirty="0" smtClean="0"/>
                        <a:t> University</a:t>
                      </a:r>
                    </a:p>
                    <a:p>
                      <a:pPr marL="342900" indent="-342900">
                        <a:buFont typeface="+mj-lt"/>
                        <a:buAutoNum type="arabicPeriod"/>
                      </a:pPr>
                      <a:r>
                        <a:rPr lang="en-US" sz="800" dirty="0" smtClean="0"/>
                        <a:t>104 Shanghai Jiao Tong University</a:t>
                      </a:r>
                    </a:p>
                    <a:p>
                      <a:pPr marL="342900" indent="-342900">
                        <a:buFont typeface="+mj-lt"/>
                        <a:buAutoNum type="arabicPeriod"/>
                      </a:pPr>
                      <a:r>
                        <a:rPr lang="en-US" sz="800" dirty="0" smtClean="0"/>
                        <a:t>108 City University of Hong Kong</a:t>
                      </a:r>
                    </a:p>
                    <a:p>
                      <a:pPr marL="342900" indent="-342900">
                        <a:buFont typeface="+mj-lt"/>
                        <a:buAutoNum type="arabicPeriod"/>
                      </a:pPr>
                      <a:r>
                        <a:rPr lang="en-US" sz="800" dirty="0" smtClean="0"/>
                        <a:t>144 Zhejiang University</a:t>
                      </a:r>
                    </a:p>
                    <a:p>
                      <a:pPr marL="342900" indent="-342900">
                        <a:buFont typeface="+mj-lt"/>
                        <a:buAutoNum type="arabicPeriod"/>
                      </a:pPr>
                      <a:r>
                        <a:rPr lang="en-US" sz="800" dirty="0" smtClean="0"/>
                        <a:t>147 University of Science and Technology of China</a:t>
                      </a:r>
                    </a:p>
                    <a:p>
                      <a:pPr marL="342900" indent="-342900">
                        <a:buFont typeface="+mj-lt"/>
                        <a:buAutoNum type="arabicPeriod"/>
                      </a:pPr>
                      <a:r>
                        <a:rPr lang="en-US" sz="800" dirty="0" smtClean="0"/>
                        <a:t>162 Nanjing University</a:t>
                      </a:r>
                    </a:p>
                    <a:p>
                      <a:pPr marL="342900" indent="-342900">
                        <a:buFont typeface="+mj-lt"/>
                        <a:buAutoNum type="arabicPeriod"/>
                      </a:pPr>
                      <a:r>
                        <a:rPr lang="en-US" sz="800" dirty="0" smtClean="0"/>
                        <a:t>162 The Hong Kong Polytechnic University</a:t>
                      </a:r>
                    </a:p>
                    <a:p>
                      <a:pPr marL="342900" indent="-342900">
                        <a:buFont typeface="+mj-lt"/>
                        <a:buAutoNum type="arabicPeriod"/>
                      </a:pPr>
                      <a:r>
                        <a:rPr lang="en-US" sz="800" dirty="0" smtClean="0"/>
                        <a:t>240 Beijing Normal University</a:t>
                      </a:r>
                    </a:p>
                    <a:p>
                      <a:pPr marL="342900" indent="-342900">
                        <a:buFont typeface="+mj-lt"/>
                        <a:buAutoNum type="arabicPeriod"/>
                      </a:pPr>
                      <a:r>
                        <a:rPr lang="en-US" sz="800" dirty="0" smtClean="0"/>
                        <a:t>318 Hong Kong Baptist University</a:t>
                      </a:r>
                    </a:p>
                    <a:p>
                      <a:pPr marL="342900" indent="-342900">
                        <a:buFont typeface="+mj-lt"/>
                        <a:buAutoNum type="arabicPeriod"/>
                      </a:pPr>
                      <a:r>
                        <a:rPr lang="en-US" sz="800" dirty="0" smtClean="0"/>
                        <a:t>321 Sun </a:t>
                      </a:r>
                      <a:r>
                        <a:rPr lang="en-US" sz="800" dirty="0" err="1" smtClean="0"/>
                        <a:t>Yat-sen</a:t>
                      </a:r>
                      <a:r>
                        <a:rPr lang="en-US" sz="800" dirty="0" smtClean="0"/>
                        <a:t> University</a:t>
                      </a:r>
                    </a:p>
                    <a:p>
                      <a:pPr marL="342900" indent="-342900">
                        <a:buFont typeface="+mj-lt"/>
                        <a:buAutoNum type="arabicPeriod"/>
                      </a:pPr>
                      <a:r>
                        <a:rPr lang="en-US" sz="800" dirty="0" smtClean="0"/>
                        <a:t>328 </a:t>
                      </a:r>
                      <a:r>
                        <a:rPr lang="en-US" sz="800" dirty="0" err="1" smtClean="0"/>
                        <a:t>Nankai</a:t>
                      </a:r>
                      <a:r>
                        <a:rPr lang="en-US" sz="800" dirty="0" smtClean="0"/>
                        <a:t> University</a:t>
                      </a:r>
                    </a:p>
                    <a:p>
                      <a:pPr marL="342900" indent="-342900">
                        <a:buFont typeface="+mj-lt"/>
                        <a:buAutoNum type="arabicPeriod"/>
                      </a:pPr>
                      <a:r>
                        <a:rPr lang="en-US" sz="800" dirty="0" smtClean="0"/>
                        <a:t>335 Wuhan University</a:t>
                      </a:r>
                    </a:p>
                    <a:p>
                      <a:pPr marL="342900" indent="-342900">
                        <a:buFont typeface="+mj-lt"/>
                        <a:buAutoNum type="arabicPeriod"/>
                      </a:pPr>
                      <a:r>
                        <a:rPr lang="en-US" sz="800" dirty="0" smtClean="0"/>
                        <a:t>379 Xi'an </a:t>
                      </a:r>
                      <a:r>
                        <a:rPr lang="en-US" sz="800" dirty="0" err="1" smtClean="0"/>
                        <a:t>Jiaotong</a:t>
                      </a:r>
                      <a:r>
                        <a:rPr lang="en-US" sz="800" dirty="0" smtClean="0"/>
                        <a:t> University</a:t>
                      </a:r>
                    </a:p>
                    <a:p>
                      <a:pPr marL="342900" indent="-342900">
                        <a:buFont typeface="+mj-lt"/>
                        <a:buAutoNum type="arabicPeriod"/>
                      </a:pPr>
                      <a:r>
                        <a:rPr lang="en-US" sz="800" dirty="0" smtClean="0"/>
                        <a:t>393Tongji University</a:t>
                      </a:r>
                    </a:p>
                    <a:p>
                      <a:pPr marL="342900" indent="-342900">
                        <a:buFont typeface="+mj-lt"/>
                        <a:buAutoNum type="arabicPeriod"/>
                      </a:pPr>
                      <a:r>
                        <a:rPr lang="en-US" sz="800" dirty="0" smtClean="0"/>
                        <a:t>441-450 Xiamen University</a:t>
                      </a:r>
                    </a:p>
                    <a:p>
                      <a:pPr marL="342900" indent="-342900">
                        <a:buFont typeface="+mj-lt"/>
                        <a:buAutoNum type="arabicPeriod"/>
                      </a:pPr>
                      <a:r>
                        <a:rPr lang="en-US" sz="800" dirty="0" smtClean="0"/>
                        <a:t>451-460 </a:t>
                      </a:r>
                      <a:r>
                        <a:rPr lang="en-US" sz="800" dirty="0" err="1" smtClean="0"/>
                        <a:t>Beihang</a:t>
                      </a:r>
                      <a:r>
                        <a:rPr lang="en-US" sz="800" dirty="0" smtClean="0"/>
                        <a:t> University (former BUAA)</a:t>
                      </a:r>
                    </a:p>
                    <a:p>
                      <a:pPr marL="342900" indent="-342900">
                        <a:buFont typeface="+mj-lt"/>
                        <a:buAutoNum type="arabicPeriod"/>
                      </a:pPr>
                      <a:r>
                        <a:rPr lang="en-US" sz="800" dirty="0" smtClean="0"/>
                        <a:t>461-470 </a:t>
                      </a:r>
                      <a:r>
                        <a:rPr lang="en-US" sz="800" dirty="0" err="1" smtClean="0"/>
                        <a:t>Renmin</a:t>
                      </a:r>
                      <a:r>
                        <a:rPr lang="en-US" sz="800" dirty="0" smtClean="0"/>
                        <a:t> (People’s) University of China</a:t>
                      </a:r>
                    </a:p>
                    <a:p>
                      <a:pPr marL="342900" indent="-342900">
                        <a:buFont typeface="+mj-lt"/>
                        <a:buAutoNum type="arabicPeriod"/>
                      </a:pPr>
                      <a:r>
                        <a:rPr lang="en-US" sz="800" dirty="0" smtClean="0"/>
                        <a:t>481-490 Harbin Institute of Technology</a:t>
                      </a:r>
                    </a:p>
                    <a:p>
                      <a:pPr marL="342900" indent="-342900">
                        <a:buFont typeface="+mj-lt"/>
                        <a:buAutoNum type="arabicPeriod"/>
                      </a:pPr>
                      <a:r>
                        <a:rPr lang="en-US" sz="800" dirty="0" smtClean="0"/>
                        <a:t>481-490 </a:t>
                      </a:r>
                      <a:r>
                        <a:rPr lang="en-US" sz="800" dirty="0" err="1" smtClean="0"/>
                        <a:t>Huazhong</a:t>
                      </a:r>
                      <a:r>
                        <a:rPr lang="en-US" sz="800" dirty="0" smtClean="0"/>
                        <a:t> University of Science and Technology</a:t>
                      </a:r>
                    </a:p>
                  </a:txBody>
                  <a:tcPr/>
                </a:tc>
                <a:tc>
                  <a:txBody>
                    <a:bodyPr/>
                    <a:lstStyle/>
                    <a:p>
                      <a:pPr marL="228600" indent="-228600">
                        <a:buFont typeface="+mj-lt"/>
                        <a:buAutoNum type="arabicPeriod"/>
                      </a:pPr>
                      <a:r>
                        <a:rPr lang="en-US" sz="1000" dirty="0" smtClean="0"/>
                        <a:t>31 Seoul National University</a:t>
                      </a:r>
                    </a:p>
                    <a:p>
                      <a:pPr marL="228600" indent="-228600">
                        <a:buFont typeface="+mj-lt"/>
                        <a:buAutoNum type="arabicPeriod"/>
                      </a:pPr>
                      <a:r>
                        <a:rPr lang="en-US" sz="1000" dirty="0" smtClean="0"/>
                        <a:t>51 KAIST - Korea Advanced Institute of Science &amp; Technology</a:t>
                      </a:r>
                    </a:p>
                    <a:p>
                      <a:pPr marL="228600" indent="-228600">
                        <a:buFont typeface="+mj-lt"/>
                        <a:buAutoNum type="arabicPeriod"/>
                      </a:pPr>
                      <a:r>
                        <a:rPr lang="en-US" sz="1000" dirty="0" smtClean="0"/>
                        <a:t>86 Pohang University of Science And Technology (POSTECH)</a:t>
                      </a:r>
                    </a:p>
                    <a:p>
                      <a:pPr marL="228600" indent="-228600">
                        <a:buFont typeface="+mj-lt"/>
                        <a:buAutoNum type="arabicPeriod"/>
                      </a:pPr>
                      <a:r>
                        <a:rPr lang="en-US" sz="1000" dirty="0" smtClean="0"/>
                        <a:t>106 </a:t>
                      </a:r>
                      <a:r>
                        <a:rPr lang="en-US" sz="1000" dirty="0" err="1" smtClean="0"/>
                        <a:t>Yonsei</a:t>
                      </a:r>
                      <a:r>
                        <a:rPr lang="en-US" sz="1000" dirty="0" smtClean="0"/>
                        <a:t> University</a:t>
                      </a:r>
                    </a:p>
                    <a:p>
                      <a:pPr marL="228600" indent="-228600">
                        <a:buFont typeface="+mj-lt"/>
                        <a:buAutoNum type="arabicPeriod"/>
                      </a:pPr>
                      <a:r>
                        <a:rPr lang="en-US" sz="1000" dirty="0" smtClean="0"/>
                        <a:t>116 Korea University</a:t>
                      </a:r>
                    </a:p>
                    <a:p>
                      <a:pPr marL="228600" indent="-228600">
                        <a:buFont typeface="+mj-lt"/>
                        <a:buAutoNum type="arabicPeriod"/>
                      </a:pPr>
                      <a:r>
                        <a:rPr lang="en-US" sz="1000" dirty="0" smtClean="0"/>
                        <a:t>140 </a:t>
                      </a:r>
                      <a:r>
                        <a:rPr lang="en-US" sz="1000" dirty="0" err="1" smtClean="0"/>
                        <a:t>Sungkyunkwan</a:t>
                      </a:r>
                      <a:r>
                        <a:rPr lang="en-US" sz="1000" dirty="0" smtClean="0"/>
                        <a:t> University</a:t>
                      </a:r>
                    </a:p>
                    <a:p>
                      <a:pPr marL="228600" indent="-228600">
                        <a:buFont typeface="+mj-lt"/>
                        <a:buAutoNum type="arabicPeriod"/>
                      </a:pPr>
                      <a:r>
                        <a:rPr lang="en-US" sz="1000" dirty="0" smtClean="0"/>
                        <a:t>219 </a:t>
                      </a:r>
                      <a:r>
                        <a:rPr lang="en-US" sz="1000" dirty="0" err="1" smtClean="0"/>
                        <a:t>Hanyang</a:t>
                      </a:r>
                      <a:r>
                        <a:rPr lang="en-US" sz="1000" dirty="0" smtClean="0"/>
                        <a:t> University</a:t>
                      </a:r>
                    </a:p>
                    <a:p>
                      <a:pPr marL="228600" indent="-228600">
                        <a:buFont typeface="+mj-lt"/>
                        <a:buAutoNum type="arabicPeriod"/>
                      </a:pPr>
                      <a:r>
                        <a:rPr lang="en-US" sz="1000" dirty="0" smtClean="0"/>
                        <a:t>275 Kyung </a:t>
                      </a:r>
                      <a:r>
                        <a:rPr lang="en-US" sz="1000" dirty="0" err="1" smtClean="0"/>
                        <a:t>Hee</a:t>
                      </a:r>
                      <a:r>
                        <a:rPr lang="en-US" sz="1000" dirty="0" smtClean="0"/>
                        <a:t> University</a:t>
                      </a:r>
                    </a:p>
                    <a:p>
                      <a:pPr marL="228600" indent="-228600">
                        <a:buFont typeface="+mj-lt"/>
                        <a:buAutoNum type="arabicPeriod"/>
                      </a:pPr>
                      <a:r>
                        <a:rPr lang="en-US" sz="1000" dirty="0" smtClean="0"/>
                        <a:t>355 </a:t>
                      </a:r>
                      <a:r>
                        <a:rPr lang="en-US" sz="1000" dirty="0" err="1" smtClean="0"/>
                        <a:t>Ewha</a:t>
                      </a:r>
                      <a:r>
                        <a:rPr lang="en-US" sz="1000" dirty="0" smtClean="0"/>
                        <a:t> </a:t>
                      </a:r>
                      <a:r>
                        <a:rPr lang="en-US" sz="1000" dirty="0" err="1" smtClean="0"/>
                        <a:t>Womans</a:t>
                      </a:r>
                      <a:r>
                        <a:rPr lang="en-US" sz="1000" dirty="0" smtClean="0"/>
                        <a:t> University</a:t>
                      </a:r>
                    </a:p>
                    <a:p>
                      <a:pPr marL="228600" indent="-228600">
                        <a:buFont typeface="+mj-lt"/>
                        <a:buAutoNum type="arabicPeriod"/>
                      </a:pPr>
                      <a:r>
                        <a:rPr lang="en-US" sz="1000" dirty="0" smtClean="0"/>
                        <a:t>384 </a:t>
                      </a:r>
                      <a:r>
                        <a:rPr lang="en-US" sz="1000" dirty="0" err="1" smtClean="0"/>
                        <a:t>Sogang</a:t>
                      </a:r>
                      <a:r>
                        <a:rPr lang="en-US" sz="1000" dirty="0" smtClean="0"/>
                        <a:t> University</a:t>
                      </a:r>
                    </a:p>
                    <a:p>
                      <a:pPr marL="228600" indent="-228600">
                        <a:buFont typeface="+mj-lt"/>
                        <a:buAutoNum type="arabicPeriod"/>
                      </a:pPr>
                      <a:r>
                        <a:rPr lang="en-US" sz="1000" dirty="0" smtClean="0"/>
                        <a:t>431-440 Pusan National University</a:t>
                      </a:r>
                    </a:p>
                    <a:p>
                      <a:pPr marL="228600" indent="-228600">
                        <a:buFont typeface="+mj-lt"/>
                        <a:buAutoNum type="arabicPeriod"/>
                      </a:pPr>
                      <a:r>
                        <a:rPr lang="en-US" sz="1000" dirty="0" smtClean="0"/>
                        <a:t>441-450 Chung-</a:t>
                      </a:r>
                      <a:r>
                        <a:rPr lang="en-US" sz="1000" dirty="0" err="1" smtClean="0"/>
                        <a:t>Ang</a:t>
                      </a:r>
                      <a:r>
                        <a:rPr lang="en-US" sz="1000" dirty="0" smtClean="0"/>
                        <a:t> University(CAU)</a:t>
                      </a:r>
                    </a:p>
                    <a:p>
                      <a:pPr marL="228600" indent="-228600">
                        <a:buFont typeface="+mj-lt"/>
                        <a:buAutoNum type="arabicPeriod"/>
                      </a:pPr>
                      <a:r>
                        <a:rPr lang="en-US" sz="1000" dirty="0" smtClean="0"/>
                        <a:t>481-490 </a:t>
                      </a:r>
                      <a:r>
                        <a:rPr lang="en-US" sz="1000" dirty="0" err="1" smtClean="0"/>
                        <a:t>Hankuk</a:t>
                      </a:r>
                      <a:r>
                        <a:rPr lang="en-US" sz="1000" dirty="0" smtClean="0"/>
                        <a:t> (Korea) University of Foreign Studies</a:t>
                      </a:r>
                    </a:p>
                  </a:txBody>
                  <a:tcPr/>
                </a:tc>
                <a:tc>
                  <a:txBody>
                    <a:bodyPr/>
                    <a:lstStyle/>
                    <a:p>
                      <a:pPr marL="342900" indent="-342900">
                        <a:buFont typeface="+mj-lt"/>
                        <a:buAutoNum type="arabicPeriod"/>
                      </a:pPr>
                      <a:r>
                        <a:rPr lang="en-US" sz="1000" dirty="0" smtClean="0"/>
                        <a:t>31 The University of Tokyo</a:t>
                      </a:r>
                    </a:p>
                    <a:p>
                      <a:pPr marL="342900" indent="-342900">
                        <a:buFont typeface="+mj-lt"/>
                        <a:buAutoNum type="arabicPeriod"/>
                      </a:pPr>
                      <a:r>
                        <a:rPr lang="en-US" sz="1000" dirty="0" smtClean="0"/>
                        <a:t>36 Kyoto University</a:t>
                      </a:r>
                    </a:p>
                    <a:p>
                      <a:pPr marL="342900" indent="-342900">
                        <a:buFont typeface="+mj-lt"/>
                        <a:buAutoNum type="arabicPeriod"/>
                      </a:pPr>
                      <a:r>
                        <a:rPr lang="en-US" sz="1000" dirty="0" smtClean="0"/>
                        <a:t>55 Osaka University</a:t>
                      </a:r>
                    </a:p>
                    <a:p>
                      <a:pPr marL="342900" indent="-342900">
                        <a:buFont typeface="+mj-lt"/>
                        <a:buAutoNum type="arabicPeriod"/>
                      </a:pPr>
                      <a:r>
                        <a:rPr lang="en-US" sz="1000" dirty="0" smtClean="0"/>
                        <a:t>68 Tokyo Institute of Technology</a:t>
                      </a:r>
                    </a:p>
                    <a:p>
                      <a:pPr marL="342900" indent="-342900">
                        <a:buFont typeface="+mj-lt"/>
                        <a:buAutoNum type="arabicPeriod"/>
                      </a:pPr>
                      <a:r>
                        <a:rPr lang="en-US" sz="1000" dirty="0" smtClean="0"/>
                        <a:t>71 Tohoku University</a:t>
                      </a:r>
                    </a:p>
                    <a:p>
                      <a:pPr marL="342900" indent="-342900">
                        <a:buFont typeface="+mj-lt"/>
                        <a:buAutoNum type="arabicPeriod"/>
                      </a:pPr>
                      <a:r>
                        <a:rPr lang="en-US" sz="1000" dirty="0" smtClean="0"/>
                        <a:t>103 Nagoya University</a:t>
                      </a:r>
                    </a:p>
                    <a:p>
                      <a:pPr marL="342900" indent="-342900">
                        <a:buFont typeface="+mj-lt"/>
                        <a:buAutoNum type="arabicPeriod"/>
                      </a:pPr>
                      <a:r>
                        <a:rPr lang="en-US" sz="1000" dirty="0" smtClean="0"/>
                        <a:t>126 Kyushu University</a:t>
                      </a:r>
                    </a:p>
                    <a:p>
                      <a:pPr marL="342900" indent="-342900">
                        <a:buFont typeface="+mj-lt"/>
                        <a:buAutoNum type="arabicPeriod"/>
                      </a:pPr>
                      <a:r>
                        <a:rPr lang="en-US" sz="1000" dirty="0" smtClean="0"/>
                        <a:t>135 Hokkaido University</a:t>
                      </a:r>
                    </a:p>
                    <a:p>
                      <a:pPr marL="342900" indent="-342900">
                        <a:buFont typeface="+mj-lt"/>
                        <a:buAutoNum type="arabicPeriod"/>
                      </a:pPr>
                      <a:r>
                        <a:rPr lang="en-US" sz="1000" dirty="0" smtClean="0"/>
                        <a:t>197 Keio University</a:t>
                      </a:r>
                    </a:p>
                    <a:p>
                      <a:pPr marL="342900" indent="-342900">
                        <a:buFont typeface="+mj-lt"/>
                        <a:buAutoNum type="arabicPeriod"/>
                      </a:pPr>
                      <a:r>
                        <a:rPr lang="en-US" sz="1000" dirty="0" smtClean="0"/>
                        <a:t>198 University of Tsukuba</a:t>
                      </a:r>
                    </a:p>
                    <a:p>
                      <a:pPr marL="342900" indent="-342900">
                        <a:buFont typeface="+mj-lt"/>
                        <a:buAutoNum type="arabicPeriod"/>
                      </a:pPr>
                      <a:r>
                        <a:rPr lang="en-US" sz="1000" dirty="0" smtClean="0"/>
                        <a:t>220 </a:t>
                      </a:r>
                      <a:r>
                        <a:rPr lang="en-US" sz="1000" dirty="0" err="1" smtClean="0"/>
                        <a:t>Waseda</a:t>
                      </a:r>
                      <a:r>
                        <a:rPr lang="en-US" sz="1000" dirty="0" smtClean="0"/>
                        <a:t> University</a:t>
                      </a:r>
                    </a:p>
                    <a:p>
                      <a:pPr marL="342900" indent="-342900">
                        <a:buFont typeface="+mj-lt"/>
                        <a:buAutoNum type="arabicPeriod"/>
                      </a:pPr>
                      <a:r>
                        <a:rPr lang="en-US" sz="1000" dirty="0" smtClean="0"/>
                        <a:t>294 Kobe University</a:t>
                      </a:r>
                    </a:p>
                    <a:p>
                      <a:pPr marL="342900" indent="-342900">
                        <a:buFont typeface="+mj-lt"/>
                        <a:buAutoNum type="arabicPeriod"/>
                      </a:pPr>
                      <a:r>
                        <a:rPr lang="en-US" sz="1000" dirty="0" smtClean="0"/>
                        <a:t>294 TMDU</a:t>
                      </a:r>
                    </a:p>
                    <a:p>
                      <a:pPr marL="342900" indent="-342900">
                        <a:buFont typeface="+mj-lt"/>
                        <a:buAutoNum type="arabicPeriod"/>
                      </a:pPr>
                      <a:r>
                        <a:rPr lang="en-US" sz="1000" dirty="0" smtClean="0"/>
                        <a:t>314 Hiroshima University</a:t>
                      </a:r>
                    </a:p>
                    <a:p>
                      <a:pPr marL="342900" indent="-342900">
                        <a:buFont typeface="+mj-lt"/>
                        <a:buAutoNum type="arabicPeriod"/>
                      </a:pPr>
                      <a:r>
                        <a:rPr lang="en-US" sz="1000" dirty="0" smtClean="0"/>
                        <a:t>441-450 Tokyo Metropolitan University</a:t>
                      </a:r>
                    </a:p>
                    <a:p>
                      <a:pPr marL="342900" indent="-342900">
                        <a:buFont typeface="+mj-lt"/>
                        <a:buAutoNum type="arabicPeriod"/>
                      </a:pPr>
                      <a:r>
                        <a:rPr lang="en-US" sz="1000" dirty="0" smtClean="0"/>
                        <a:t>491-500 Chiba University</a:t>
                      </a:r>
                    </a:p>
                    <a:p>
                      <a:pPr marL="0" indent="0">
                        <a:buFont typeface="+mj-lt"/>
                        <a:buNone/>
                      </a:pPr>
                      <a:endParaRPr lang="en-US" sz="800" dirty="0"/>
                    </a:p>
                  </a:txBody>
                  <a:tcPr/>
                </a:tc>
                <a:tc>
                  <a:txBody>
                    <a:bodyPr/>
                    <a:lstStyle/>
                    <a:p>
                      <a:pPr marL="342900" indent="-342900">
                        <a:buFont typeface="+mj-lt"/>
                        <a:buAutoNum type="arabicPeriod"/>
                      </a:pPr>
                      <a:r>
                        <a:rPr lang="en-US" sz="900" dirty="0" smtClean="0"/>
                        <a:t>22 National University of Singapore</a:t>
                      </a:r>
                    </a:p>
                    <a:p>
                      <a:pPr marL="342900" indent="-342900">
                        <a:buFont typeface="+mj-lt"/>
                        <a:buAutoNum type="arabicPeriod"/>
                      </a:pPr>
                      <a:r>
                        <a:rPr lang="en-US" sz="900" dirty="0" smtClean="0"/>
                        <a:t>39 </a:t>
                      </a:r>
                      <a:r>
                        <a:rPr lang="en-US" sz="900" dirty="0" err="1" smtClean="0"/>
                        <a:t>Nanyang</a:t>
                      </a:r>
                      <a:r>
                        <a:rPr lang="en-US" sz="900" dirty="0" smtClean="0"/>
                        <a:t> Technological University (NTU)</a:t>
                      </a:r>
                    </a:p>
                  </a:txBody>
                  <a:tcPr/>
                </a:tc>
              </a:tr>
            </a:tbl>
          </a:graphicData>
        </a:graphic>
      </p:graphicFrame>
    </p:spTree>
    <p:extLst>
      <p:ext uri="{BB962C8B-B14F-4D97-AF65-F5344CB8AC3E}">
        <p14:creationId xmlns:p14="http://schemas.microsoft.com/office/powerpoint/2010/main" val="394000622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08624" y="413419"/>
            <a:ext cx="8229600" cy="990600"/>
          </a:xfrm>
        </p:spPr>
        <p:txBody>
          <a:bodyPr>
            <a:normAutofit/>
          </a:bodyPr>
          <a:lstStyle/>
          <a:p>
            <a:pPr algn="ctr"/>
            <a:r>
              <a:rPr lang="en-US" sz="3200" dirty="0">
                <a:latin typeface="Verdana" panose="020B0604030504040204" pitchFamily="34" charset="0"/>
                <a:ea typeface="Verdana" panose="020B0604030504040204" pitchFamily="34" charset="0"/>
                <a:cs typeface="Verdana" panose="020B0604030504040204" pitchFamily="34" charset="0"/>
              </a:rPr>
              <a:t>Major obstacles to making it happen</a:t>
            </a:r>
          </a:p>
        </p:txBody>
      </p:sp>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16264" y="1844824"/>
            <a:ext cx="8927736" cy="4195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12 CuadroTexto"/>
          <p:cNvSpPr txBox="1"/>
          <p:nvPr/>
        </p:nvSpPr>
        <p:spPr>
          <a:xfrm>
            <a:off x="533574" y="1133436"/>
            <a:ext cx="8265150" cy="369332"/>
          </a:xfrm>
          <a:prstGeom prst="rect">
            <a:avLst/>
          </a:prstGeom>
          <a:noFill/>
        </p:spPr>
        <p:txBody>
          <a:bodyPr wrap="square" rtlCol="0">
            <a:spAutoFit/>
          </a:bodyPr>
          <a:lstStyle/>
          <a:p>
            <a:r>
              <a:rPr lang="es-CO" b="1" dirty="0" smtClean="0"/>
              <a:t>_______________________________________________________________</a:t>
            </a:r>
            <a:endParaRPr lang="en-US" b="1" dirty="0"/>
          </a:p>
        </p:txBody>
      </p:sp>
      <p:pic>
        <p:nvPicPr>
          <p:cNvPr id="14" name="Imagen 5" descr="colombia.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389938">
            <a:off x="8415317" y="1000509"/>
            <a:ext cx="647655" cy="647655"/>
          </a:xfrm>
          <a:prstGeom prst="rect">
            <a:avLst/>
          </a:prstGeom>
        </p:spPr>
      </p:pic>
      <p:sp>
        <p:nvSpPr>
          <p:cNvPr id="3" name="2 Rectángulo"/>
          <p:cNvSpPr/>
          <p:nvPr/>
        </p:nvSpPr>
        <p:spPr>
          <a:xfrm>
            <a:off x="107504" y="6309319"/>
            <a:ext cx="8928991" cy="461665"/>
          </a:xfrm>
          <a:prstGeom prst="rect">
            <a:avLst/>
          </a:prstGeom>
        </p:spPr>
        <p:txBody>
          <a:bodyPr wrap="square">
            <a:spAutoFit/>
          </a:bodyPr>
          <a:lstStyle/>
          <a:p>
            <a:r>
              <a:rPr lang="es-CO" sz="800" dirty="0" err="1">
                <a:latin typeface="Verdana" panose="020B0604030504040204" pitchFamily="34" charset="0"/>
                <a:ea typeface="Verdana" panose="020B0604030504040204" pitchFamily="34" charset="0"/>
                <a:cs typeface="Verdana" panose="020B0604030504040204" pitchFamily="34" charset="0"/>
              </a:rPr>
              <a:t>Source</a:t>
            </a:r>
            <a:r>
              <a:rPr lang="es-CO" sz="800" dirty="0">
                <a:latin typeface="Verdana" panose="020B0604030504040204" pitchFamily="34" charset="0"/>
                <a:ea typeface="Verdana" panose="020B0604030504040204" pitchFamily="34" charset="0"/>
                <a:cs typeface="Verdana" panose="020B0604030504040204" pitchFamily="34" charset="0"/>
              </a:rPr>
              <a:t>: </a:t>
            </a:r>
            <a:r>
              <a:rPr lang="es-CO" sz="800" dirty="0" err="1">
                <a:latin typeface="Verdana" panose="020B0604030504040204" pitchFamily="34" charset="0"/>
                <a:ea typeface="Verdana" panose="020B0604030504040204" pitchFamily="34" charset="0"/>
                <a:cs typeface="Verdana" panose="020B0604030504040204" pitchFamily="34" charset="0"/>
              </a:rPr>
              <a:t>Internationalization</a:t>
            </a:r>
            <a:r>
              <a:rPr lang="es-CO" sz="800" dirty="0">
                <a:latin typeface="Verdana" panose="020B0604030504040204" pitchFamily="34" charset="0"/>
                <a:ea typeface="Verdana" panose="020B0604030504040204" pitchFamily="34" charset="0"/>
                <a:cs typeface="Verdana" panose="020B0604030504040204" pitchFamily="34" charset="0"/>
              </a:rPr>
              <a:t> of </a:t>
            </a:r>
            <a:r>
              <a:rPr lang="es-CO" sz="800" dirty="0" err="1">
                <a:latin typeface="Verdana" panose="020B0604030504040204" pitchFamily="34" charset="0"/>
                <a:ea typeface="Verdana" panose="020B0604030504040204" pitchFamily="34" charset="0"/>
                <a:cs typeface="Verdana" panose="020B0604030504040204" pitchFamily="34" charset="0"/>
              </a:rPr>
              <a:t>Higher</a:t>
            </a:r>
            <a:r>
              <a:rPr lang="es-CO" sz="800" dirty="0">
                <a:latin typeface="Verdana" panose="020B0604030504040204" pitchFamily="34" charset="0"/>
                <a:ea typeface="Verdana" panose="020B0604030504040204" pitchFamily="34" charset="0"/>
                <a:cs typeface="Verdana" panose="020B0604030504040204" pitchFamily="34" charset="0"/>
              </a:rPr>
              <a:t> </a:t>
            </a:r>
            <a:r>
              <a:rPr lang="es-CO" sz="800" dirty="0" err="1">
                <a:latin typeface="Verdana" panose="020B0604030504040204" pitchFamily="34" charset="0"/>
                <a:ea typeface="Verdana" panose="020B0604030504040204" pitchFamily="34" charset="0"/>
                <a:cs typeface="Verdana" panose="020B0604030504040204" pitchFamily="34" charset="0"/>
              </a:rPr>
              <a:t>Education</a:t>
            </a:r>
            <a:r>
              <a:rPr lang="es-CO" sz="800" dirty="0">
                <a:latin typeface="Verdana" panose="020B0604030504040204" pitchFamily="34" charset="0"/>
                <a:ea typeface="Verdana" panose="020B0604030504040204" pitchFamily="34" charset="0"/>
                <a:cs typeface="Verdana" panose="020B0604030504040204" pitchFamily="34" charset="0"/>
              </a:rPr>
              <a:t> </a:t>
            </a:r>
            <a:r>
              <a:rPr lang="es-CO" sz="800" i="1" dirty="0" err="1">
                <a:latin typeface="Verdana" panose="020B0604030504040204" pitchFamily="34" charset="0"/>
                <a:ea typeface="Verdana" panose="020B0604030504040204" pitchFamily="34" charset="0"/>
                <a:cs typeface="Verdana" panose="020B0604030504040204" pitchFamily="34" charset="0"/>
              </a:rPr>
              <a:t>Growing</a:t>
            </a:r>
            <a:r>
              <a:rPr lang="es-CO" sz="800" i="1" dirty="0">
                <a:latin typeface="Verdana" panose="020B0604030504040204" pitchFamily="34" charset="0"/>
                <a:ea typeface="Verdana" panose="020B0604030504040204" pitchFamily="34" charset="0"/>
                <a:cs typeface="Verdana" panose="020B0604030504040204" pitchFamily="34" charset="0"/>
              </a:rPr>
              <a:t> </a:t>
            </a:r>
            <a:r>
              <a:rPr lang="es-CO" sz="800" i="1" dirty="0" err="1">
                <a:latin typeface="Verdana" panose="020B0604030504040204" pitchFamily="34" charset="0"/>
                <a:ea typeface="Verdana" panose="020B0604030504040204" pitchFamily="34" charset="0"/>
                <a:cs typeface="Verdana" panose="020B0604030504040204" pitchFamily="34" charset="0"/>
              </a:rPr>
              <a:t>expectation</a:t>
            </a:r>
            <a:r>
              <a:rPr lang="es-CO" sz="800" i="1" dirty="0">
                <a:latin typeface="Verdana" panose="020B0604030504040204" pitchFamily="34" charset="0"/>
                <a:ea typeface="Verdana" panose="020B0604030504040204" pitchFamily="34" charset="0"/>
                <a:cs typeface="Verdana" panose="020B0604030504040204" pitchFamily="34" charset="0"/>
              </a:rPr>
              <a:t>, fundamental </a:t>
            </a:r>
            <a:r>
              <a:rPr lang="es-CO" sz="800" i="1" dirty="0" err="1">
                <a:latin typeface="Verdana" panose="020B0604030504040204" pitchFamily="34" charset="0"/>
                <a:ea typeface="Verdana" panose="020B0604030504040204" pitchFamily="34" charset="0"/>
                <a:cs typeface="Verdana" panose="020B0604030504040204" pitchFamily="34" charset="0"/>
              </a:rPr>
              <a:t>values</a:t>
            </a:r>
            <a:r>
              <a:rPr lang="es-CO" sz="800" i="1" dirty="0">
                <a:latin typeface="Verdana" panose="020B0604030504040204" pitchFamily="34" charset="0"/>
                <a:ea typeface="Verdana" panose="020B0604030504040204" pitchFamily="34" charset="0"/>
                <a:cs typeface="Verdana" panose="020B0604030504040204" pitchFamily="34" charset="0"/>
              </a:rPr>
              <a:t> – </a:t>
            </a:r>
            <a:r>
              <a:rPr lang="es-CO" sz="800" dirty="0">
                <a:latin typeface="Verdana" panose="020B0604030504040204" pitchFamily="34" charset="0"/>
                <a:ea typeface="Verdana" panose="020B0604030504040204" pitchFamily="34" charset="0"/>
                <a:cs typeface="Verdana" panose="020B0604030504040204" pitchFamily="34" charset="0"/>
              </a:rPr>
              <a:t>IAU 4th Global </a:t>
            </a:r>
            <a:r>
              <a:rPr lang="es-CO" sz="800" dirty="0" err="1">
                <a:latin typeface="Verdana" panose="020B0604030504040204" pitchFamily="34" charset="0"/>
                <a:ea typeface="Verdana" panose="020B0604030504040204" pitchFamily="34" charset="0"/>
                <a:cs typeface="Verdana" panose="020B0604030504040204" pitchFamily="34" charset="0"/>
              </a:rPr>
              <a:t>Survey</a:t>
            </a:r>
            <a:r>
              <a:rPr lang="es-CO" sz="800" dirty="0">
                <a:latin typeface="Verdana" panose="020B0604030504040204" pitchFamily="34" charset="0"/>
                <a:ea typeface="Verdana" panose="020B0604030504040204" pitchFamily="34" charset="0"/>
                <a:cs typeface="Verdana" panose="020B0604030504040204" pitchFamily="34" charset="0"/>
              </a:rPr>
              <a:t> 2014 Eva </a:t>
            </a:r>
            <a:r>
              <a:rPr lang="es-CO" sz="800" dirty="0" err="1">
                <a:latin typeface="Verdana" panose="020B0604030504040204" pitchFamily="34" charset="0"/>
                <a:ea typeface="Verdana" panose="020B0604030504040204" pitchFamily="34" charset="0"/>
                <a:cs typeface="Verdana" panose="020B0604030504040204" pitchFamily="34" charset="0"/>
              </a:rPr>
              <a:t>Egron</a:t>
            </a:r>
            <a:r>
              <a:rPr lang="es-CO" sz="800" dirty="0">
                <a:latin typeface="Verdana" panose="020B0604030504040204" pitchFamily="34" charset="0"/>
                <a:ea typeface="Verdana" panose="020B0604030504040204" pitchFamily="34" charset="0"/>
                <a:cs typeface="Verdana" panose="020B0604030504040204" pitchFamily="34" charset="0"/>
              </a:rPr>
              <a:t> </a:t>
            </a:r>
            <a:r>
              <a:rPr lang="es-CO" sz="800" dirty="0" err="1">
                <a:latin typeface="Verdana" panose="020B0604030504040204" pitchFamily="34" charset="0"/>
                <a:ea typeface="Verdana" panose="020B0604030504040204" pitchFamily="34" charset="0"/>
                <a:cs typeface="Verdana" panose="020B0604030504040204" pitchFamily="34" charset="0"/>
              </a:rPr>
              <a:t>Polak</a:t>
            </a:r>
            <a:r>
              <a:rPr lang="es-CO" sz="800" dirty="0">
                <a:latin typeface="Verdana" panose="020B0604030504040204" pitchFamily="34" charset="0"/>
                <a:ea typeface="Verdana" panose="020B0604030504040204" pitchFamily="34" charset="0"/>
                <a:cs typeface="Verdana" panose="020B0604030504040204" pitchFamily="34" charset="0"/>
              </a:rPr>
              <a:t> and Ross Hudson &amp; CCYK-MEN 2013. </a:t>
            </a:r>
            <a:r>
              <a:rPr lang="en-US" sz="800" dirty="0">
                <a:latin typeface="Verdana" panose="020B0604030504040204" pitchFamily="34" charset="0"/>
                <a:ea typeface="Verdana" panose="020B0604030504040204" pitchFamily="34" charset="0"/>
                <a:cs typeface="Verdana" panose="020B0604030504040204" pitchFamily="34" charset="0"/>
              </a:rPr>
              <a:t>Study on the Internationalization of Higher Education in Colombia and Modernization of Internationalization Indicators National System of Higher Education (SNIES)</a:t>
            </a:r>
            <a:endParaRPr lang="en-US" sz="800" dirty="0"/>
          </a:p>
        </p:txBody>
      </p:sp>
      <p:pic>
        <p:nvPicPr>
          <p:cNvPr id="8" name="7 Imagen"/>
          <p:cNvPicPr>
            <a:picLocks noChangeAspect="1"/>
          </p:cNvPicPr>
          <p:nvPr/>
        </p:nvPicPr>
        <p:blipFill rotWithShape="1">
          <a:blip r:embed="rId4" cstate="print">
            <a:extLst>
              <a:ext uri="{28A0092B-C50C-407E-A947-70E740481C1C}">
                <a14:useLocalDpi xmlns:a14="http://schemas.microsoft.com/office/drawing/2010/main" val="0"/>
              </a:ext>
            </a:extLst>
          </a:blip>
          <a:srcRect t="23175" b="22230"/>
          <a:stretch/>
        </p:blipFill>
        <p:spPr>
          <a:xfrm>
            <a:off x="-165407" y="5815914"/>
            <a:ext cx="1641063" cy="589300"/>
          </a:xfrm>
          <a:prstGeom prst="rect">
            <a:avLst/>
          </a:prstGeom>
        </p:spPr>
      </p:pic>
    </p:spTree>
    <p:extLst>
      <p:ext uri="{BB962C8B-B14F-4D97-AF65-F5344CB8AC3E}">
        <p14:creationId xmlns:p14="http://schemas.microsoft.com/office/powerpoint/2010/main" val="302793309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4110636905"/>
              </p:ext>
            </p:extLst>
          </p:nvPr>
        </p:nvGraphicFramePr>
        <p:xfrm>
          <a:off x="107504" y="0"/>
          <a:ext cx="8640960" cy="6243482"/>
        </p:xfrm>
        <a:graphic>
          <a:graphicData uri="http://schemas.openxmlformats.org/drawingml/2006/table">
            <a:tbl>
              <a:tblPr firstRow="1" bandRow="1">
                <a:tableStyleId>{5C22544A-7EE6-4342-B048-85BDC9FD1C3A}</a:tableStyleId>
              </a:tblPr>
              <a:tblGrid>
                <a:gridCol w="1728192"/>
                <a:gridCol w="1584176"/>
                <a:gridCol w="1728192"/>
                <a:gridCol w="1728192"/>
                <a:gridCol w="1872208"/>
              </a:tblGrid>
              <a:tr h="452282">
                <a:tc>
                  <a:txBody>
                    <a:bodyPr/>
                    <a:lstStyle/>
                    <a:p>
                      <a:endParaRPr lang="en-US" dirty="0"/>
                    </a:p>
                  </a:txBody>
                  <a:tcPr/>
                </a:tc>
                <a:tc>
                  <a:txBody>
                    <a:bodyPr/>
                    <a:lstStyle/>
                    <a:p>
                      <a:r>
                        <a:rPr lang="es-CO" sz="1600" dirty="0" smtClean="0"/>
                        <a:t>China</a:t>
                      </a:r>
                      <a:endParaRPr lang="en-US" sz="1600" dirty="0"/>
                    </a:p>
                  </a:txBody>
                  <a:tcPr/>
                </a:tc>
                <a:tc>
                  <a:txBody>
                    <a:bodyPr/>
                    <a:lstStyle/>
                    <a:p>
                      <a:r>
                        <a:rPr lang="es-CO" sz="1600" dirty="0" err="1" smtClean="0"/>
                        <a:t>Japan</a:t>
                      </a:r>
                      <a:endParaRPr lang="en-US" sz="1600" dirty="0"/>
                    </a:p>
                  </a:txBody>
                  <a:tcPr/>
                </a:tc>
                <a:tc>
                  <a:txBody>
                    <a:bodyPr/>
                    <a:lstStyle/>
                    <a:p>
                      <a:r>
                        <a:rPr lang="es-CO" sz="1600" dirty="0" smtClean="0"/>
                        <a:t>Australia</a:t>
                      </a:r>
                      <a:endParaRPr lang="en-US" sz="1600" dirty="0"/>
                    </a:p>
                  </a:txBody>
                  <a:tcPr/>
                </a:tc>
                <a:tc>
                  <a:txBody>
                    <a:bodyPr/>
                    <a:lstStyle/>
                    <a:p>
                      <a:r>
                        <a:rPr lang="es-CO" sz="1600" dirty="0" err="1" smtClean="0"/>
                        <a:t>Korea</a:t>
                      </a:r>
                      <a:endParaRPr lang="en-US" sz="1600" dirty="0"/>
                    </a:p>
                  </a:txBody>
                  <a:tcPr/>
                </a:tc>
              </a:tr>
              <a:tr h="48382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300" b="1" dirty="0" err="1" smtClean="0"/>
                        <a:t>Grading</a:t>
                      </a:r>
                      <a:r>
                        <a:rPr lang="es-CO" sz="1300" b="1" dirty="0" smtClean="0"/>
                        <a:t> </a:t>
                      </a:r>
                      <a:r>
                        <a:rPr lang="es-CO" sz="1300" b="1" dirty="0" err="1" smtClean="0"/>
                        <a:t>Scale</a:t>
                      </a:r>
                      <a:endParaRPr lang="es-CO" sz="1300" b="1" dirty="0" smtClean="0"/>
                    </a:p>
                  </a:txBody>
                  <a:tcPr/>
                </a:tc>
                <a:tc>
                  <a:txBody>
                    <a:bodyPr/>
                    <a:lstStyle/>
                    <a:p>
                      <a:r>
                        <a:rPr lang="es-CO" sz="1100" dirty="0" smtClean="0"/>
                        <a:t>0,0 -100    *60</a:t>
                      </a:r>
                    </a:p>
                    <a:p>
                      <a:r>
                        <a:rPr lang="es-CO" sz="1100" dirty="0" smtClean="0"/>
                        <a:t>F – A        *P</a:t>
                      </a:r>
                    </a:p>
                    <a:p>
                      <a:r>
                        <a:rPr lang="es-CO" sz="1100" dirty="0" smtClean="0"/>
                        <a:t>2</a:t>
                      </a:r>
                      <a:r>
                        <a:rPr lang="es-CO" sz="1100" baseline="0" dirty="0" smtClean="0"/>
                        <a:t> -5           *3</a:t>
                      </a:r>
                      <a:endParaRPr lang="en-US" sz="1100" dirty="0"/>
                    </a:p>
                  </a:txBody>
                  <a:tcPr/>
                </a:tc>
                <a:tc>
                  <a:txBody>
                    <a:bodyPr/>
                    <a:lstStyle/>
                    <a:p>
                      <a:r>
                        <a:rPr lang="es-CO" sz="1100" dirty="0" smtClean="0"/>
                        <a:t>F - A</a:t>
                      </a:r>
                      <a:r>
                        <a:rPr lang="es-CO" sz="1100" baseline="0" dirty="0" smtClean="0"/>
                        <a:t>    *C</a:t>
                      </a:r>
                    </a:p>
                    <a:p>
                      <a:r>
                        <a:rPr lang="es-CO" sz="1100" baseline="0" dirty="0" smtClean="0"/>
                        <a:t>0 - 10   *4</a:t>
                      </a:r>
                      <a:endParaRPr lang="en-US" sz="1100" dirty="0"/>
                    </a:p>
                  </a:txBody>
                  <a:tcPr/>
                </a:tc>
                <a:tc>
                  <a:txBody>
                    <a:bodyPr/>
                    <a:lstStyle/>
                    <a:p>
                      <a:r>
                        <a:rPr lang="es-CO" sz="1100" dirty="0" smtClean="0"/>
                        <a:t>P – HD        *P</a:t>
                      </a:r>
                      <a:r>
                        <a:rPr lang="es-CO" sz="1100" baseline="0" dirty="0" smtClean="0"/>
                        <a:t> (Pass)</a:t>
                      </a:r>
                      <a:endParaRPr lang="es-CO" sz="1100" dirty="0" smtClean="0"/>
                    </a:p>
                    <a:p>
                      <a:r>
                        <a:rPr lang="es-CO" sz="1100" dirty="0" smtClean="0"/>
                        <a:t>0 – 10          * 5,5</a:t>
                      </a:r>
                      <a:endParaRPr lang="en-US" sz="1100" dirty="0"/>
                    </a:p>
                  </a:txBody>
                  <a:tcPr/>
                </a:tc>
                <a:tc>
                  <a:txBody>
                    <a:bodyPr/>
                    <a:lstStyle/>
                    <a:p>
                      <a:r>
                        <a:rPr lang="en-US" sz="1100" dirty="0" smtClean="0"/>
                        <a:t>A – D         *D</a:t>
                      </a:r>
                    </a:p>
                    <a:p>
                      <a:r>
                        <a:rPr lang="en-US" sz="1100" dirty="0" smtClean="0"/>
                        <a:t>0</a:t>
                      </a:r>
                      <a:r>
                        <a:rPr lang="en-US" sz="1100" baseline="0" dirty="0" smtClean="0"/>
                        <a:t> –  </a:t>
                      </a:r>
                      <a:r>
                        <a:rPr lang="en-US" sz="1100" baseline="0" smtClean="0"/>
                        <a:t>5          *</a:t>
                      </a:r>
                      <a:r>
                        <a:rPr lang="en-US" sz="1100" baseline="0" dirty="0" smtClean="0"/>
                        <a:t>2</a:t>
                      </a:r>
                      <a:endParaRPr lang="en-US" sz="1100" dirty="0"/>
                    </a:p>
                  </a:txBody>
                  <a:tcPr/>
                </a:tc>
              </a:tr>
              <a:tr h="63195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CO" sz="1300"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CO" sz="1300" b="1" dirty="0" err="1" smtClean="0"/>
                        <a:t>Types</a:t>
                      </a:r>
                      <a:r>
                        <a:rPr lang="es-CO" sz="1300" b="1" dirty="0" smtClean="0"/>
                        <a:t> of </a:t>
                      </a:r>
                      <a:r>
                        <a:rPr lang="es-CO" sz="1300" b="1" dirty="0" err="1" smtClean="0"/>
                        <a:t>Institutions</a:t>
                      </a:r>
                      <a:endParaRPr lang="es-CO" sz="1300" b="1" dirty="0" smtClean="0"/>
                    </a:p>
                  </a:txBody>
                  <a:tcPr/>
                </a:tc>
                <a:tc>
                  <a:txBody>
                    <a:bodyPr/>
                    <a:lstStyle/>
                    <a:p>
                      <a:pPr marL="171450" indent="-171450">
                        <a:buFont typeface="Arial" panose="020B0604020202020204" pitchFamily="34" charset="0"/>
                        <a:buChar char="•"/>
                      </a:pPr>
                      <a:r>
                        <a:rPr lang="es-CO" sz="1050" b="0" i="0" kern="1200" noProof="0" dirty="0" err="1" smtClean="0">
                          <a:solidFill>
                            <a:schemeClr val="dk1"/>
                          </a:solidFill>
                          <a:effectLst/>
                          <a:latin typeface="+mn-lt"/>
                          <a:ea typeface="+mn-ea"/>
                          <a:cs typeface="+mn-cs"/>
                        </a:rPr>
                        <a:t>Universities</a:t>
                      </a:r>
                      <a:endParaRPr lang="es-CO" sz="1050" b="0" i="0" kern="1200" noProof="0" dirty="0" smtClean="0">
                        <a:solidFill>
                          <a:schemeClr val="dk1"/>
                        </a:solidFill>
                        <a:effectLst/>
                        <a:latin typeface="+mn-lt"/>
                        <a:ea typeface="+mn-ea"/>
                        <a:cs typeface="+mn-cs"/>
                      </a:endParaRPr>
                    </a:p>
                    <a:p>
                      <a:pPr marL="171450" indent="-171450">
                        <a:buFont typeface="Arial" panose="020B0604020202020204" pitchFamily="34" charset="0"/>
                        <a:buChar char="•"/>
                      </a:pPr>
                      <a:r>
                        <a:rPr lang="es-CO" sz="1050" b="0" i="0" kern="1200" noProof="0" dirty="0" err="1" smtClean="0">
                          <a:solidFill>
                            <a:schemeClr val="dk1"/>
                          </a:solidFill>
                          <a:effectLst/>
                          <a:latin typeface="+mn-lt"/>
                          <a:ea typeface="+mn-ea"/>
                          <a:cs typeface="+mn-cs"/>
                        </a:rPr>
                        <a:t>Research</a:t>
                      </a:r>
                      <a:r>
                        <a:rPr lang="es-CO" sz="1050" b="0" i="0" kern="1200" noProof="0" dirty="0" smtClean="0">
                          <a:solidFill>
                            <a:schemeClr val="dk1"/>
                          </a:solidFill>
                          <a:effectLst/>
                          <a:latin typeface="+mn-lt"/>
                          <a:ea typeface="+mn-ea"/>
                          <a:cs typeface="+mn-cs"/>
                        </a:rPr>
                        <a:t> </a:t>
                      </a:r>
                      <a:r>
                        <a:rPr lang="es-CO" sz="1050" b="0" i="0" kern="1200" noProof="0" dirty="0" err="1" smtClean="0">
                          <a:solidFill>
                            <a:schemeClr val="dk1"/>
                          </a:solidFill>
                          <a:effectLst/>
                          <a:latin typeface="+mn-lt"/>
                          <a:ea typeface="+mn-ea"/>
                          <a:cs typeface="+mn-cs"/>
                        </a:rPr>
                        <a:t>Institutes</a:t>
                      </a:r>
                      <a:endParaRPr lang="es-CO" sz="1050" b="0" i="0" kern="1200" noProof="0" dirty="0" smtClean="0">
                        <a:solidFill>
                          <a:schemeClr val="dk1"/>
                        </a:solidFill>
                        <a:effectLst/>
                        <a:latin typeface="+mn-lt"/>
                        <a:ea typeface="+mn-ea"/>
                        <a:cs typeface="+mn-cs"/>
                      </a:endParaRPr>
                    </a:p>
                    <a:p>
                      <a:pPr marL="171450" indent="-171450">
                        <a:buFont typeface="Arial" panose="020B0604020202020204" pitchFamily="34" charset="0"/>
                        <a:buChar char="•"/>
                      </a:pPr>
                      <a:r>
                        <a:rPr lang="es-CO" sz="1050" b="0" i="0" kern="1200" noProof="0" dirty="0" err="1" smtClean="0">
                          <a:solidFill>
                            <a:schemeClr val="dk1"/>
                          </a:solidFill>
                          <a:effectLst/>
                          <a:latin typeface="+mn-lt"/>
                          <a:ea typeface="+mn-ea"/>
                          <a:cs typeface="+mn-cs"/>
                        </a:rPr>
                        <a:t>specialized</a:t>
                      </a:r>
                      <a:r>
                        <a:rPr lang="es-CO" sz="1050" b="0" i="0" kern="1200" noProof="0" dirty="0" smtClean="0">
                          <a:solidFill>
                            <a:schemeClr val="dk1"/>
                          </a:solidFill>
                          <a:effectLst/>
                          <a:latin typeface="+mn-lt"/>
                          <a:ea typeface="+mn-ea"/>
                          <a:cs typeface="+mn-cs"/>
                        </a:rPr>
                        <a:t> Agencies</a:t>
                      </a:r>
                    </a:p>
                    <a:p>
                      <a:pPr marL="171450" indent="-171450">
                        <a:buFont typeface="Arial" panose="020B0604020202020204" pitchFamily="34" charset="0"/>
                        <a:buChar char="•"/>
                      </a:pPr>
                      <a:r>
                        <a:rPr lang="es-CO" sz="1050" b="0" i="0" kern="1200" noProof="0" dirty="0" err="1" smtClean="0">
                          <a:solidFill>
                            <a:schemeClr val="dk1"/>
                          </a:solidFill>
                          <a:effectLst/>
                          <a:latin typeface="+mn-lt"/>
                          <a:ea typeface="+mn-ea"/>
                          <a:cs typeface="+mn-cs"/>
                        </a:rPr>
                        <a:t>Independent</a:t>
                      </a:r>
                      <a:r>
                        <a:rPr lang="es-CO" sz="1050" b="0" i="0" kern="1200" noProof="0" dirty="0" smtClean="0">
                          <a:solidFill>
                            <a:schemeClr val="dk1"/>
                          </a:solidFill>
                          <a:effectLst/>
                          <a:latin typeface="+mn-lt"/>
                          <a:ea typeface="+mn-ea"/>
                          <a:cs typeface="+mn-cs"/>
                        </a:rPr>
                        <a:t> </a:t>
                      </a:r>
                      <a:r>
                        <a:rPr lang="es-CO" sz="1050" b="0" i="0" kern="1200" noProof="0" dirty="0" err="1" smtClean="0">
                          <a:solidFill>
                            <a:schemeClr val="dk1"/>
                          </a:solidFill>
                          <a:effectLst/>
                          <a:latin typeface="+mn-lt"/>
                          <a:ea typeface="+mn-ea"/>
                          <a:cs typeface="+mn-cs"/>
                        </a:rPr>
                        <a:t>schools</a:t>
                      </a:r>
                      <a:r>
                        <a:rPr lang="es-CO" sz="1050" b="0" i="0" kern="1200" baseline="0" noProof="0" dirty="0" smtClean="0">
                          <a:solidFill>
                            <a:schemeClr val="dk1"/>
                          </a:solidFill>
                          <a:effectLst/>
                          <a:latin typeface="+mn-lt"/>
                          <a:ea typeface="+mn-ea"/>
                          <a:cs typeface="+mn-cs"/>
                        </a:rPr>
                        <a:t> </a:t>
                      </a:r>
                      <a:r>
                        <a:rPr lang="es-CO" sz="1050" b="0" i="0" kern="1200" noProof="0" dirty="0" smtClean="0">
                          <a:solidFill>
                            <a:schemeClr val="dk1"/>
                          </a:solidFill>
                          <a:effectLst/>
                          <a:latin typeface="+mn-lt"/>
                          <a:ea typeface="+mn-ea"/>
                          <a:cs typeface="+mn-cs"/>
                        </a:rPr>
                        <a:t>(</a:t>
                      </a:r>
                      <a:r>
                        <a:rPr lang="es-CO" sz="1050" b="0" i="0" kern="1200" noProof="0" dirty="0" err="1" smtClean="0">
                          <a:solidFill>
                            <a:schemeClr val="dk1"/>
                          </a:solidFill>
                          <a:effectLst/>
                          <a:latin typeface="+mn-lt"/>
                          <a:ea typeface="+mn-ea"/>
                          <a:cs typeface="+mn-cs"/>
                        </a:rPr>
                        <a:t>since</a:t>
                      </a:r>
                      <a:r>
                        <a:rPr lang="es-CO" sz="1050" b="0" i="0" kern="1200" noProof="0" dirty="0" smtClean="0">
                          <a:solidFill>
                            <a:schemeClr val="dk1"/>
                          </a:solidFill>
                          <a:effectLst/>
                          <a:latin typeface="+mn-lt"/>
                          <a:ea typeface="+mn-ea"/>
                          <a:cs typeface="+mn-cs"/>
                        </a:rPr>
                        <a:t> 2008) </a:t>
                      </a:r>
                    </a:p>
                    <a:p>
                      <a:pPr marL="171450" indent="-171450">
                        <a:buFont typeface="Arial" panose="020B0604020202020204" pitchFamily="34" charset="0"/>
                        <a:buChar char="•"/>
                      </a:pPr>
                      <a:r>
                        <a:rPr lang="es-CO" sz="1050" b="0" i="0" kern="1200" noProof="0" dirty="0" smtClean="0">
                          <a:solidFill>
                            <a:schemeClr val="dk1"/>
                          </a:solidFill>
                          <a:effectLst/>
                          <a:latin typeface="+mn-lt"/>
                          <a:ea typeface="+mn-ea"/>
                          <a:cs typeface="+mn-cs"/>
                        </a:rPr>
                        <a:t>Professional </a:t>
                      </a:r>
                      <a:r>
                        <a:rPr lang="es-CO" sz="1050" b="0" i="0" kern="1200" noProof="0" dirty="0" err="1" smtClean="0">
                          <a:solidFill>
                            <a:schemeClr val="dk1"/>
                          </a:solidFill>
                          <a:effectLst/>
                          <a:latin typeface="+mn-lt"/>
                          <a:ea typeface="+mn-ea"/>
                          <a:cs typeface="+mn-cs"/>
                        </a:rPr>
                        <a:t>military</a:t>
                      </a:r>
                      <a:r>
                        <a:rPr lang="es-CO" sz="1050" b="0" i="0" kern="1200" noProof="0" dirty="0" smtClean="0">
                          <a:solidFill>
                            <a:schemeClr val="dk1"/>
                          </a:solidFill>
                          <a:effectLst/>
                          <a:latin typeface="+mn-lt"/>
                          <a:ea typeface="+mn-ea"/>
                          <a:cs typeface="+mn-cs"/>
                        </a:rPr>
                        <a:t> </a:t>
                      </a:r>
                      <a:r>
                        <a:rPr lang="es-CO" sz="1050" b="0" i="0" kern="1200" noProof="0" dirty="0" err="1" smtClean="0">
                          <a:solidFill>
                            <a:schemeClr val="dk1"/>
                          </a:solidFill>
                          <a:effectLst/>
                          <a:latin typeface="+mn-lt"/>
                          <a:ea typeface="+mn-ea"/>
                          <a:cs typeface="+mn-cs"/>
                        </a:rPr>
                        <a:t>institutions</a:t>
                      </a:r>
                      <a:endParaRPr lang="es-CO" sz="1050" b="0" i="0" kern="1200" noProof="0" dirty="0" smtClean="0">
                        <a:solidFill>
                          <a:schemeClr val="dk1"/>
                        </a:solidFill>
                        <a:effectLst/>
                        <a:latin typeface="+mn-lt"/>
                        <a:ea typeface="+mn-ea"/>
                        <a:cs typeface="+mn-cs"/>
                      </a:endParaRPr>
                    </a:p>
                    <a:p>
                      <a:pPr marL="171450" indent="-171450">
                        <a:buFont typeface="Arial" panose="020B0604020202020204" pitchFamily="34" charset="0"/>
                        <a:buChar char="•"/>
                      </a:pPr>
                      <a:r>
                        <a:rPr lang="en-US" sz="1050" b="0" i="0" kern="1200" noProof="0" dirty="0" smtClean="0">
                          <a:solidFill>
                            <a:schemeClr val="dk1"/>
                          </a:solidFill>
                          <a:effectLst/>
                          <a:latin typeface="+mn-lt"/>
                          <a:ea typeface="+mn-ea"/>
                          <a:cs typeface="+mn-cs"/>
                        </a:rPr>
                        <a:t>Colleges and Schools of Medicine</a:t>
                      </a:r>
                    </a:p>
                    <a:p>
                      <a:pPr marL="171450" indent="-171450">
                        <a:buFont typeface="Arial" panose="020B0604020202020204" pitchFamily="34" charset="0"/>
                        <a:buChar char="•"/>
                      </a:pPr>
                      <a:r>
                        <a:rPr lang="es-CO" sz="1050" b="0" i="0" kern="1200" noProof="0" dirty="0" smtClean="0">
                          <a:solidFill>
                            <a:schemeClr val="dk1"/>
                          </a:solidFill>
                          <a:effectLst/>
                          <a:latin typeface="+mn-lt"/>
                          <a:ea typeface="+mn-ea"/>
                          <a:cs typeface="+mn-cs"/>
                        </a:rPr>
                        <a:t>Executive Training </a:t>
                      </a:r>
                      <a:r>
                        <a:rPr lang="es-CO" sz="1050" b="0" i="0" kern="1200" noProof="0" dirty="0" err="1" smtClean="0">
                          <a:solidFill>
                            <a:schemeClr val="dk1"/>
                          </a:solidFill>
                          <a:effectLst/>
                          <a:latin typeface="+mn-lt"/>
                          <a:ea typeface="+mn-ea"/>
                          <a:cs typeface="+mn-cs"/>
                        </a:rPr>
                        <a:t>Schools</a:t>
                      </a:r>
                      <a:endParaRPr lang="es-CO" sz="1050" b="0" i="0" kern="1200" noProof="0" dirty="0" smtClean="0">
                        <a:solidFill>
                          <a:schemeClr val="dk1"/>
                        </a:solidFill>
                        <a:effectLst/>
                        <a:latin typeface="+mn-lt"/>
                        <a:ea typeface="+mn-ea"/>
                        <a:cs typeface="+mn-cs"/>
                      </a:endParaRPr>
                    </a:p>
                  </a:txBody>
                  <a:tcPr/>
                </a:tc>
                <a:tc>
                  <a:txBody>
                    <a:bodyPr/>
                    <a:lstStyle/>
                    <a:p>
                      <a:pPr marL="171450" indent="-171450" algn="l">
                        <a:buFont typeface="Arial" panose="020B0604020202020204" pitchFamily="34" charset="0"/>
                        <a:buChar char="•"/>
                      </a:pPr>
                      <a:r>
                        <a:rPr lang="en-US" sz="1100" b="0" i="0" kern="1200" dirty="0" smtClean="0">
                          <a:solidFill>
                            <a:schemeClr val="dk1"/>
                          </a:solidFill>
                          <a:effectLst/>
                          <a:latin typeface="+mn-lt"/>
                          <a:ea typeface="+mn-ea"/>
                          <a:cs typeface="+mn-cs"/>
                        </a:rPr>
                        <a:t>Universities</a:t>
                      </a:r>
                    </a:p>
                    <a:p>
                      <a:pPr marL="171450" indent="-171450" algn="l">
                        <a:buFont typeface="Arial" panose="020B0604020202020204" pitchFamily="34" charset="0"/>
                        <a:buChar char="•"/>
                      </a:pPr>
                      <a:r>
                        <a:rPr lang="en-US" sz="1100" b="0" i="0" kern="1200" baseline="0" dirty="0" smtClean="0">
                          <a:solidFill>
                            <a:schemeClr val="dk1"/>
                          </a:solidFill>
                          <a:effectLst/>
                          <a:latin typeface="+mn-lt"/>
                          <a:ea typeface="+mn-ea"/>
                          <a:cs typeface="+mn-cs"/>
                        </a:rPr>
                        <a:t>Colleges of Technology</a:t>
                      </a:r>
                    </a:p>
                    <a:p>
                      <a:pPr marL="171450" indent="-171450" algn="l">
                        <a:buFont typeface="Arial" panose="020B0604020202020204" pitchFamily="34" charset="0"/>
                        <a:buChar char="•"/>
                      </a:pPr>
                      <a:r>
                        <a:rPr lang="en-US" sz="1100" b="0" i="0" kern="1200" dirty="0" smtClean="0">
                          <a:solidFill>
                            <a:schemeClr val="dk1"/>
                          </a:solidFill>
                          <a:effectLst/>
                          <a:latin typeface="+mn-lt"/>
                          <a:ea typeface="+mn-ea"/>
                          <a:cs typeface="+mn-cs"/>
                        </a:rPr>
                        <a:t>Specialized training colleges</a:t>
                      </a:r>
                    </a:p>
                    <a:p>
                      <a:pPr marL="171450" indent="-171450" algn="l">
                        <a:buFont typeface="Arial" panose="020B0604020202020204" pitchFamily="34" charset="0"/>
                        <a:buChar char="•"/>
                      </a:pPr>
                      <a:r>
                        <a:rPr lang="en-US" sz="1100" b="0" i="0" kern="1200" dirty="0" smtClean="0">
                          <a:solidFill>
                            <a:schemeClr val="dk1"/>
                          </a:solidFill>
                          <a:effectLst/>
                          <a:latin typeface="+mn-lt"/>
                          <a:ea typeface="+mn-ea"/>
                          <a:cs typeface="+mn-cs"/>
                        </a:rPr>
                        <a:t> Junior colleges</a:t>
                      </a:r>
                    </a:p>
                    <a:p>
                      <a:pPr marL="171450" indent="-171450" algn="l">
                        <a:buFont typeface="Arial" panose="020B0604020202020204" pitchFamily="34" charset="0"/>
                        <a:buChar char="•"/>
                      </a:pPr>
                      <a:r>
                        <a:rPr lang="en-US" sz="1100" b="0" i="0" kern="1200" dirty="0" smtClean="0">
                          <a:solidFill>
                            <a:schemeClr val="dk1"/>
                          </a:solidFill>
                          <a:effectLst/>
                          <a:latin typeface="+mn-lt"/>
                          <a:ea typeface="+mn-ea"/>
                          <a:cs typeface="+mn-cs"/>
                        </a:rPr>
                        <a:t>School of graduate studies</a:t>
                      </a:r>
                      <a:endParaRPr lang="en-US" sz="1100" b="0" i="0" kern="1200" dirty="0">
                        <a:solidFill>
                          <a:schemeClr val="dk1"/>
                        </a:solidFill>
                        <a:effectLst/>
                        <a:latin typeface="+mn-lt"/>
                        <a:ea typeface="+mn-ea"/>
                        <a:cs typeface="+mn-cs"/>
                      </a:endParaRPr>
                    </a:p>
                  </a:txBody>
                  <a:tcPr/>
                </a:tc>
                <a:tc>
                  <a:txBody>
                    <a:bodyPr/>
                    <a:lstStyle/>
                    <a:p>
                      <a:pPr marL="171450" indent="-171450" algn="l">
                        <a:buFont typeface="Arial" panose="020B0604020202020204" pitchFamily="34" charset="0"/>
                        <a:buChar char="•"/>
                      </a:pPr>
                      <a:r>
                        <a:rPr lang="en-US" sz="1100" dirty="0" err="1" smtClean="0"/>
                        <a:t>UniversitiesTechnical</a:t>
                      </a:r>
                      <a:r>
                        <a:rPr lang="en-US" sz="1100" dirty="0" smtClean="0"/>
                        <a:t> Centers(TAFE)</a:t>
                      </a:r>
                      <a:endParaRPr lang="en-US" sz="1100" dirty="0"/>
                    </a:p>
                  </a:txBody>
                  <a:tcPr/>
                </a:tc>
                <a:tc>
                  <a:txBody>
                    <a:bodyPr/>
                    <a:lstStyle/>
                    <a:p>
                      <a:pPr marL="171450" indent="-171450" algn="l" defTabSz="914400" rtl="0" eaLnBrk="1" latinLnBrk="0" hangingPunct="1">
                        <a:buFont typeface="Arial" panose="020B0604020202020204" pitchFamily="34" charset="0"/>
                        <a:buChar char="•"/>
                      </a:pPr>
                      <a:r>
                        <a:rPr lang="en-US" sz="1100" kern="1200" baseline="0" dirty="0" smtClean="0">
                          <a:solidFill>
                            <a:schemeClr val="dk1"/>
                          </a:solidFill>
                          <a:latin typeface="+mn-lt"/>
                          <a:ea typeface="+mn-ea"/>
                          <a:cs typeface="+mn-cs"/>
                        </a:rPr>
                        <a:t>Universities</a:t>
                      </a:r>
                    </a:p>
                    <a:p>
                      <a:pPr marL="171450" indent="-171450" algn="l" defTabSz="914400" rtl="0" eaLnBrk="1" latinLnBrk="0" hangingPunct="1">
                        <a:buFont typeface="Arial" panose="020B0604020202020204" pitchFamily="34" charset="0"/>
                        <a:buChar char="•"/>
                      </a:pPr>
                      <a:r>
                        <a:rPr lang="en-US" sz="1100" kern="1200" baseline="0" dirty="0" smtClean="0">
                          <a:solidFill>
                            <a:schemeClr val="dk1"/>
                          </a:solidFill>
                          <a:latin typeface="+mn-lt"/>
                          <a:ea typeface="+mn-ea"/>
                          <a:cs typeface="+mn-cs"/>
                        </a:rPr>
                        <a:t>Technical University</a:t>
                      </a:r>
                    </a:p>
                    <a:p>
                      <a:pPr marL="171450" indent="-171450" algn="l" defTabSz="914400" rtl="0" eaLnBrk="1" latinLnBrk="0" hangingPunct="1">
                        <a:buFont typeface="Arial" panose="020B0604020202020204" pitchFamily="34" charset="0"/>
                        <a:buChar char="•"/>
                      </a:pPr>
                      <a:r>
                        <a:rPr lang="en-US" sz="1100" kern="1200" baseline="0" dirty="0" smtClean="0">
                          <a:solidFill>
                            <a:schemeClr val="dk1"/>
                          </a:solidFill>
                          <a:latin typeface="+mn-lt"/>
                          <a:ea typeface="+mn-ea"/>
                          <a:cs typeface="+mn-cs"/>
                        </a:rPr>
                        <a:t>University Communication and dissemination</a:t>
                      </a:r>
                    </a:p>
                    <a:p>
                      <a:pPr marL="171450" indent="-171450" algn="l" defTabSz="914400" rtl="0" eaLnBrk="1" latinLnBrk="0" hangingPunct="1">
                        <a:buFont typeface="Arial" panose="020B0604020202020204" pitchFamily="34" charset="0"/>
                        <a:buChar char="•"/>
                      </a:pPr>
                      <a:r>
                        <a:rPr lang="es-CO" sz="1100" kern="1200" baseline="0" dirty="0" smtClean="0">
                          <a:solidFill>
                            <a:schemeClr val="dk1"/>
                          </a:solidFill>
                          <a:latin typeface="+mn-lt"/>
                          <a:ea typeface="+mn-ea"/>
                          <a:cs typeface="+mn-cs"/>
                        </a:rPr>
                        <a:t>Professional </a:t>
                      </a:r>
                      <a:r>
                        <a:rPr lang="es-CO" sz="1100" kern="1200" baseline="0" dirty="0" err="1" smtClean="0">
                          <a:solidFill>
                            <a:schemeClr val="dk1"/>
                          </a:solidFill>
                          <a:latin typeface="+mn-lt"/>
                          <a:ea typeface="+mn-ea"/>
                          <a:cs typeface="+mn-cs"/>
                        </a:rPr>
                        <a:t>University</a:t>
                      </a:r>
                      <a:endParaRPr lang="en-US" sz="1100" kern="1200" baseline="0" dirty="0" smtClean="0">
                        <a:solidFill>
                          <a:schemeClr val="dk1"/>
                        </a:solidFill>
                        <a:latin typeface="+mn-lt"/>
                        <a:ea typeface="+mn-ea"/>
                        <a:cs typeface="+mn-cs"/>
                      </a:endParaRPr>
                    </a:p>
                    <a:p>
                      <a:pPr marL="171450" indent="-171450" algn="l" defTabSz="914400" rtl="0" eaLnBrk="1" latinLnBrk="0" hangingPunct="1">
                        <a:buFont typeface="Arial" panose="020B0604020202020204" pitchFamily="34" charset="0"/>
                        <a:buChar char="•"/>
                      </a:pPr>
                      <a:r>
                        <a:rPr lang="en-US" sz="1100" kern="1200" baseline="0" dirty="0" smtClean="0">
                          <a:solidFill>
                            <a:schemeClr val="dk1"/>
                          </a:solidFill>
                          <a:latin typeface="+mn-lt"/>
                          <a:ea typeface="+mn-ea"/>
                          <a:cs typeface="+mn-cs"/>
                        </a:rPr>
                        <a:t>University education</a:t>
                      </a:r>
                    </a:p>
                    <a:p>
                      <a:pPr marL="171450" indent="-171450" algn="l" defTabSz="914400" rtl="0" eaLnBrk="1" latinLnBrk="0" hangingPunct="1">
                        <a:buFont typeface="Arial" panose="020B0604020202020204" pitchFamily="34" charset="0"/>
                        <a:buChar char="•"/>
                      </a:pPr>
                      <a:r>
                        <a:rPr lang="en-US" sz="1100" kern="1200" baseline="0" dirty="0" smtClean="0">
                          <a:solidFill>
                            <a:schemeClr val="dk1"/>
                          </a:solidFill>
                          <a:latin typeface="+mn-lt"/>
                          <a:ea typeface="+mn-ea"/>
                          <a:cs typeface="+mn-cs"/>
                        </a:rPr>
                        <a:t>Industrial University</a:t>
                      </a:r>
                      <a:endParaRPr lang="en-US" sz="1100" kern="1200" baseline="0" dirty="0">
                        <a:solidFill>
                          <a:schemeClr val="dk1"/>
                        </a:solidFill>
                        <a:latin typeface="+mn-lt"/>
                        <a:ea typeface="+mn-ea"/>
                        <a:cs typeface="+mn-cs"/>
                      </a:endParaRPr>
                    </a:p>
                  </a:txBody>
                  <a:tcPr/>
                </a:tc>
              </a:tr>
              <a:tr h="38466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300" b="1" dirty="0" err="1" smtClean="0"/>
                        <a:t>Undergraduate</a:t>
                      </a:r>
                      <a:r>
                        <a:rPr lang="es-CO" sz="1300" b="1" dirty="0" smtClean="0"/>
                        <a:t> </a:t>
                      </a:r>
                      <a:r>
                        <a:rPr lang="es-CO" sz="1300" b="1" dirty="0" err="1" smtClean="0"/>
                        <a:t>degree</a:t>
                      </a:r>
                      <a:r>
                        <a:rPr lang="es-CO" sz="1300" b="1" dirty="0" smtClean="0"/>
                        <a:t> and </a:t>
                      </a:r>
                      <a:r>
                        <a:rPr lang="es-CO" sz="1300" b="1" dirty="0" err="1" smtClean="0"/>
                        <a:t>duration</a:t>
                      </a:r>
                      <a:endParaRPr lang="es-CO" sz="1300" b="1" dirty="0" smtClean="0"/>
                    </a:p>
                  </a:txBody>
                  <a:tcPr/>
                </a:tc>
                <a:tc>
                  <a:txBody>
                    <a:bodyPr/>
                    <a:lstStyle/>
                    <a:p>
                      <a:r>
                        <a:rPr lang="es-CO" sz="1100" b="0" i="0" kern="1200" dirty="0" err="1" smtClean="0">
                          <a:solidFill>
                            <a:schemeClr val="dk1"/>
                          </a:solidFill>
                          <a:effectLst/>
                          <a:latin typeface="+mn-lt"/>
                          <a:ea typeface="+mn-ea"/>
                          <a:cs typeface="+mn-cs"/>
                        </a:rPr>
                        <a:t>Higher</a:t>
                      </a:r>
                      <a:r>
                        <a:rPr lang="es-CO" sz="1100" b="0" i="0" kern="1200" dirty="0" smtClean="0">
                          <a:solidFill>
                            <a:schemeClr val="dk1"/>
                          </a:solidFill>
                          <a:effectLst/>
                          <a:latin typeface="+mn-lt"/>
                          <a:ea typeface="+mn-ea"/>
                          <a:cs typeface="+mn-cs"/>
                        </a:rPr>
                        <a:t> </a:t>
                      </a:r>
                      <a:r>
                        <a:rPr lang="es-CO" sz="1100" b="0" i="0" kern="1200" dirty="0" err="1" smtClean="0">
                          <a:solidFill>
                            <a:schemeClr val="dk1"/>
                          </a:solidFill>
                          <a:effectLst/>
                          <a:latin typeface="+mn-lt"/>
                          <a:ea typeface="+mn-ea"/>
                          <a:cs typeface="+mn-cs"/>
                        </a:rPr>
                        <a:t>Education</a:t>
                      </a:r>
                      <a:r>
                        <a:rPr lang="es-CO" sz="1100" b="0" i="0" kern="1200" dirty="0" smtClean="0">
                          <a:solidFill>
                            <a:schemeClr val="dk1"/>
                          </a:solidFill>
                          <a:effectLst/>
                          <a:latin typeface="+mn-lt"/>
                          <a:ea typeface="+mn-ea"/>
                          <a:cs typeface="+mn-cs"/>
                        </a:rPr>
                        <a:t> 2-3 </a:t>
                      </a:r>
                      <a:r>
                        <a:rPr lang="es-CO" sz="1100" b="0" i="0" kern="1200" dirty="0" err="1" smtClean="0">
                          <a:solidFill>
                            <a:schemeClr val="dk1"/>
                          </a:solidFill>
                          <a:effectLst/>
                          <a:latin typeface="+mn-lt"/>
                          <a:ea typeface="+mn-ea"/>
                          <a:cs typeface="+mn-cs"/>
                        </a:rPr>
                        <a:t>years</a:t>
                      </a:r>
                      <a:r>
                        <a:rPr lang="es-CO" sz="1100" b="0" i="0" kern="1200" dirty="0" smtClean="0">
                          <a:solidFill>
                            <a:schemeClr val="dk1"/>
                          </a:solidFill>
                          <a:effectLst/>
                          <a:latin typeface="+mn-lt"/>
                          <a:ea typeface="+mn-ea"/>
                          <a:cs typeface="+mn-cs"/>
                        </a:rPr>
                        <a:t> (Racing </a:t>
                      </a:r>
                      <a:r>
                        <a:rPr lang="es-CO" sz="1100" b="0" i="0" kern="1200" dirty="0" err="1" smtClean="0">
                          <a:solidFill>
                            <a:schemeClr val="dk1"/>
                          </a:solidFill>
                          <a:effectLst/>
                          <a:latin typeface="+mn-lt"/>
                          <a:ea typeface="+mn-ea"/>
                          <a:cs typeface="+mn-cs"/>
                        </a:rPr>
                        <a:t>mostly</a:t>
                      </a:r>
                      <a:r>
                        <a:rPr lang="es-CO" sz="1100" b="0" i="0" kern="1200" dirty="0" smtClean="0">
                          <a:solidFill>
                            <a:schemeClr val="dk1"/>
                          </a:solidFill>
                          <a:effectLst/>
                          <a:latin typeface="+mn-lt"/>
                          <a:ea typeface="+mn-ea"/>
                          <a:cs typeface="+mn-cs"/>
                        </a:rPr>
                        <a:t> </a:t>
                      </a:r>
                      <a:r>
                        <a:rPr lang="es-CO" sz="1100" b="0" i="0" kern="1200" dirty="0" err="1" smtClean="0">
                          <a:solidFill>
                            <a:schemeClr val="dk1"/>
                          </a:solidFill>
                          <a:effectLst/>
                          <a:latin typeface="+mn-lt"/>
                          <a:ea typeface="+mn-ea"/>
                          <a:cs typeface="+mn-cs"/>
                        </a:rPr>
                        <a:t>vocational-technical</a:t>
                      </a:r>
                      <a:r>
                        <a:rPr lang="es-CO" sz="1100" b="0" i="0" kern="1200" dirty="0" smtClean="0">
                          <a:solidFill>
                            <a:schemeClr val="dk1"/>
                          </a:solidFill>
                          <a:effectLst/>
                          <a:latin typeface="+mn-lt"/>
                          <a:ea typeface="+mn-ea"/>
                          <a:cs typeface="+mn-cs"/>
                        </a:rPr>
                        <a:t> </a:t>
                      </a:r>
                      <a:r>
                        <a:rPr lang="es-CO" sz="1100" b="0" i="0" kern="1200" dirty="0" err="1" smtClean="0">
                          <a:solidFill>
                            <a:schemeClr val="dk1"/>
                          </a:solidFill>
                          <a:effectLst/>
                          <a:latin typeface="+mn-lt"/>
                          <a:ea typeface="+mn-ea"/>
                          <a:cs typeface="+mn-cs"/>
                        </a:rPr>
                        <a:t>nature</a:t>
                      </a:r>
                      <a:r>
                        <a:rPr lang="es-CO" sz="1100" b="0" i="0" kern="1200" dirty="0" smtClean="0">
                          <a:solidFill>
                            <a:schemeClr val="dk1"/>
                          </a:solidFill>
                          <a:effectLst/>
                          <a:latin typeface="+mn-lt"/>
                          <a:ea typeface="+mn-ea"/>
                          <a:cs typeface="+mn-cs"/>
                        </a:rPr>
                        <a:t>)</a:t>
                      </a:r>
                    </a:p>
                    <a:p>
                      <a:r>
                        <a:rPr lang="es-CO" sz="1100" b="0" i="0" kern="1200" dirty="0" err="1" smtClean="0">
                          <a:solidFill>
                            <a:schemeClr val="dk1"/>
                          </a:solidFill>
                          <a:effectLst/>
                          <a:latin typeface="+mn-lt"/>
                          <a:ea typeface="+mn-ea"/>
                          <a:cs typeface="+mn-cs"/>
                        </a:rPr>
                        <a:t>Higher</a:t>
                      </a:r>
                      <a:r>
                        <a:rPr lang="es-CO" sz="1100" b="0" i="0" kern="1200" dirty="0" smtClean="0">
                          <a:solidFill>
                            <a:schemeClr val="dk1"/>
                          </a:solidFill>
                          <a:effectLst/>
                          <a:latin typeface="+mn-lt"/>
                          <a:ea typeface="+mn-ea"/>
                          <a:cs typeface="+mn-cs"/>
                        </a:rPr>
                        <a:t> </a:t>
                      </a:r>
                      <a:r>
                        <a:rPr lang="es-CO" sz="1100" b="0" i="0" kern="1200" dirty="0" err="1" smtClean="0">
                          <a:solidFill>
                            <a:schemeClr val="dk1"/>
                          </a:solidFill>
                          <a:effectLst/>
                          <a:latin typeface="+mn-lt"/>
                          <a:ea typeface="+mn-ea"/>
                          <a:cs typeface="+mn-cs"/>
                        </a:rPr>
                        <a:t>Education</a:t>
                      </a:r>
                      <a:r>
                        <a:rPr lang="es-CO" sz="1100" b="0" i="0" kern="1200" dirty="0" smtClean="0">
                          <a:solidFill>
                            <a:schemeClr val="dk1"/>
                          </a:solidFill>
                          <a:effectLst/>
                          <a:latin typeface="+mn-lt"/>
                          <a:ea typeface="+mn-ea"/>
                          <a:cs typeface="+mn-cs"/>
                        </a:rPr>
                        <a:t> 4 </a:t>
                      </a:r>
                      <a:r>
                        <a:rPr lang="es-CO" sz="1100" b="0" i="0" kern="1200" dirty="0" err="1" smtClean="0">
                          <a:solidFill>
                            <a:schemeClr val="dk1"/>
                          </a:solidFill>
                          <a:effectLst/>
                          <a:latin typeface="+mn-lt"/>
                          <a:ea typeface="+mn-ea"/>
                          <a:cs typeface="+mn-cs"/>
                        </a:rPr>
                        <a:t>years</a:t>
                      </a:r>
                      <a:r>
                        <a:rPr lang="es-CO" sz="1100" b="0" i="0" kern="1200" dirty="0" smtClean="0">
                          <a:solidFill>
                            <a:schemeClr val="dk1"/>
                          </a:solidFill>
                          <a:effectLst/>
                          <a:latin typeface="+mn-lt"/>
                          <a:ea typeface="+mn-ea"/>
                          <a:cs typeface="+mn-cs"/>
                        </a:rPr>
                        <a:t> (</a:t>
                      </a:r>
                      <a:r>
                        <a:rPr lang="es-CO" sz="1100" b="0" i="0" kern="1200" dirty="0" err="1" smtClean="0">
                          <a:solidFill>
                            <a:schemeClr val="dk1"/>
                          </a:solidFill>
                          <a:effectLst/>
                          <a:latin typeface="+mn-lt"/>
                          <a:ea typeface="+mn-ea"/>
                          <a:cs typeface="+mn-cs"/>
                        </a:rPr>
                        <a:t>bachelor</a:t>
                      </a:r>
                      <a:r>
                        <a:rPr lang="es-CO" sz="1100" b="0" i="0" kern="1200" dirty="0" smtClean="0">
                          <a:solidFill>
                            <a:schemeClr val="dk1"/>
                          </a:solidFill>
                          <a:effectLst/>
                          <a:latin typeface="+mn-lt"/>
                          <a:ea typeface="+mn-ea"/>
                          <a:cs typeface="+mn-cs"/>
                        </a:rPr>
                        <a: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Bachelor degree  4-6</a:t>
                      </a:r>
                      <a:endParaRPr lang="en-US"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Bachelor degree 3-4</a:t>
                      </a:r>
                      <a:endParaRPr lang="en-US"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Bachelor degree </a:t>
                      </a:r>
                      <a:r>
                        <a:rPr lang="en-US" sz="1200" baseline="0" dirty="0" smtClean="0"/>
                        <a:t> 4</a:t>
                      </a:r>
                      <a:endParaRPr lang="en-US" sz="1200" dirty="0"/>
                    </a:p>
                  </a:txBody>
                  <a:tcPr/>
                </a:tc>
              </a:tr>
              <a:tr h="4829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300" b="1" dirty="0" err="1" smtClean="0"/>
                        <a:t>Graduate</a:t>
                      </a:r>
                      <a:r>
                        <a:rPr lang="es-CO" sz="1300" b="1" dirty="0" smtClean="0"/>
                        <a:t> </a:t>
                      </a:r>
                      <a:r>
                        <a:rPr lang="es-CO" sz="1300" b="1" dirty="0" err="1" smtClean="0"/>
                        <a:t>degree</a:t>
                      </a:r>
                      <a:r>
                        <a:rPr lang="es-CO" sz="1300" b="1" dirty="0" smtClean="0"/>
                        <a:t> and </a:t>
                      </a:r>
                      <a:r>
                        <a:rPr lang="es-CO" sz="1300" b="1" dirty="0" err="1" smtClean="0"/>
                        <a:t>duration</a:t>
                      </a:r>
                      <a:endParaRPr lang="es-CO" sz="1300" b="1" dirty="0" smtClean="0"/>
                    </a:p>
                  </a:txBody>
                  <a:tcPr/>
                </a:tc>
                <a:tc>
                  <a:txBody>
                    <a:bodyPr/>
                    <a:lstStyle/>
                    <a:p>
                      <a:r>
                        <a:rPr lang="en-US" sz="1100" dirty="0" smtClean="0"/>
                        <a:t>Master´s degree </a:t>
                      </a:r>
                      <a:r>
                        <a:rPr lang="es-CO" sz="1100" b="0" i="0" kern="1200" dirty="0" smtClean="0">
                          <a:solidFill>
                            <a:schemeClr val="dk1"/>
                          </a:solidFill>
                          <a:effectLst/>
                          <a:latin typeface="+mn-lt"/>
                          <a:ea typeface="+mn-ea"/>
                          <a:cs typeface="+mn-cs"/>
                        </a:rPr>
                        <a:t>2-3 </a:t>
                      </a:r>
                      <a:r>
                        <a:rPr lang="es-CO" sz="1100" b="0" i="0" kern="1200" dirty="0" err="1" smtClean="0">
                          <a:solidFill>
                            <a:schemeClr val="dk1"/>
                          </a:solidFill>
                          <a:effectLst/>
                          <a:latin typeface="+mn-lt"/>
                          <a:ea typeface="+mn-ea"/>
                          <a:cs typeface="+mn-cs"/>
                        </a:rPr>
                        <a:t>years</a:t>
                      </a:r>
                      <a:endParaRPr lang="es-CO" sz="1100" b="0" i="0" kern="1200" dirty="0" smtClean="0">
                        <a:solidFill>
                          <a:schemeClr val="dk1"/>
                        </a:solidFill>
                        <a:effectLst/>
                        <a:latin typeface="+mn-lt"/>
                        <a:ea typeface="+mn-ea"/>
                        <a:cs typeface="+mn-cs"/>
                      </a:endParaRPr>
                    </a:p>
                    <a:p>
                      <a:r>
                        <a:rPr lang="en-US" sz="1100" dirty="0" smtClean="0"/>
                        <a:t>Doctoral degree </a:t>
                      </a:r>
                      <a:r>
                        <a:rPr lang="es-CO" sz="1100" b="0" i="0" kern="1200" dirty="0" smtClean="0">
                          <a:solidFill>
                            <a:schemeClr val="dk1"/>
                          </a:solidFill>
                          <a:effectLst/>
                          <a:latin typeface="+mn-lt"/>
                          <a:ea typeface="+mn-ea"/>
                          <a:cs typeface="+mn-cs"/>
                        </a:rPr>
                        <a:t> 3 </a:t>
                      </a:r>
                      <a:r>
                        <a:rPr lang="es-CO" sz="1100" b="0" i="0" kern="1200" dirty="0" err="1" smtClean="0">
                          <a:solidFill>
                            <a:schemeClr val="dk1"/>
                          </a:solidFill>
                          <a:effectLst/>
                          <a:latin typeface="+mn-lt"/>
                          <a:ea typeface="+mn-ea"/>
                          <a:cs typeface="+mn-cs"/>
                        </a:rPr>
                        <a:t>years</a:t>
                      </a:r>
                      <a:endParaRPr lang="es-CO" sz="1100" b="0" i="0" kern="1200" dirty="0" smtClean="0">
                        <a:solidFill>
                          <a:schemeClr val="dk1"/>
                        </a:solidFill>
                        <a:effectLst/>
                        <a:latin typeface="+mn-lt"/>
                        <a:ea typeface="+mn-ea"/>
                        <a:cs typeface="+mn-cs"/>
                      </a:endParaRPr>
                    </a:p>
                  </a:txBody>
                  <a:tcPr/>
                </a:tc>
                <a:tc>
                  <a:txBody>
                    <a:bodyPr/>
                    <a:lstStyle/>
                    <a:p>
                      <a:pPr algn="l"/>
                      <a:r>
                        <a:rPr lang="en-US" sz="1200" dirty="0" smtClean="0"/>
                        <a:t>Master´s degree 2-3 years</a:t>
                      </a:r>
                    </a:p>
                    <a:p>
                      <a:pPr algn="l"/>
                      <a:r>
                        <a:rPr lang="en-US" sz="1200" dirty="0" smtClean="0"/>
                        <a:t>Doctoral degree 5 years</a:t>
                      </a:r>
                      <a:endParaRPr lang="en-US" sz="1200" dirty="0"/>
                    </a:p>
                  </a:txBody>
                  <a:tcPr/>
                </a:tc>
                <a:tc>
                  <a:txBody>
                    <a:bodyPr/>
                    <a:lstStyle/>
                    <a:p>
                      <a:pPr algn="l"/>
                      <a:r>
                        <a:rPr lang="en-US" sz="1200" dirty="0" smtClean="0"/>
                        <a:t>Master's degree 1-2 years</a:t>
                      </a:r>
                    </a:p>
                    <a:p>
                      <a:pPr algn="l"/>
                      <a:r>
                        <a:rPr lang="en-US" sz="1200" dirty="0" smtClean="0"/>
                        <a:t>Doctoral degree 3-5 years</a:t>
                      </a:r>
                      <a:endParaRPr lang="en-US" sz="1200" dirty="0"/>
                    </a:p>
                  </a:txBody>
                  <a:tcPr/>
                </a:tc>
                <a:tc>
                  <a:txBody>
                    <a:bodyPr/>
                    <a:lstStyle/>
                    <a:p>
                      <a:pPr algn="l"/>
                      <a:r>
                        <a:rPr lang="en-US" sz="1200" dirty="0" smtClean="0"/>
                        <a:t>Master´s Degree 2-3 years</a:t>
                      </a:r>
                    </a:p>
                    <a:p>
                      <a:pPr algn="l"/>
                      <a:r>
                        <a:rPr lang="en-US" sz="1200" dirty="0" smtClean="0"/>
                        <a:t>Doctoral degree 2-3 years</a:t>
                      </a:r>
                      <a:endParaRPr lang="en-US" sz="1200" dirty="0"/>
                    </a:p>
                  </a:txBody>
                  <a:tcPr/>
                </a:tc>
              </a:tr>
              <a:tr h="126391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CO" sz="1300"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CO" sz="1300" b="1" dirty="0" err="1" smtClean="0"/>
                        <a:t>Public</a:t>
                      </a:r>
                      <a:r>
                        <a:rPr lang="es-CO" sz="1300" b="1" dirty="0" smtClean="0"/>
                        <a:t> and </a:t>
                      </a:r>
                      <a:r>
                        <a:rPr lang="es-CO" sz="1300" b="1" dirty="0" err="1" smtClean="0"/>
                        <a:t>private</a:t>
                      </a:r>
                      <a:r>
                        <a:rPr lang="es-CO" sz="1300" b="1" dirty="0" smtClean="0"/>
                        <a:t> </a:t>
                      </a:r>
                      <a:r>
                        <a:rPr lang="es-CO" sz="1300" b="1" dirty="0" err="1" smtClean="0"/>
                        <a:t>institutions</a:t>
                      </a:r>
                      <a:endParaRPr lang="es-CO" sz="1300" b="1" dirty="0" smtClean="0"/>
                    </a:p>
                  </a:txBody>
                  <a:tcPr/>
                </a:tc>
                <a:tc>
                  <a:txBody>
                    <a:bodyPr/>
                    <a:lstStyle/>
                    <a:p>
                      <a:endParaRPr lang="en-US" sz="1100" dirty="0"/>
                    </a:p>
                  </a:txBody>
                  <a:tcPr/>
                </a:tc>
                <a:tc>
                  <a:txBody>
                    <a:bodyPr/>
                    <a:lstStyle/>
                    <a:p>
                      <a:pPr marL="171450" indent="-171450" algn="l">
                        <a:buFont typeface="Arial" panose="020B0604020202020204" pitchFamily="34" charset="0"/>
                        <a:buChar char="•"/>
                      </a:pPr>
                      <a:r>
                        <a:rPr lang="en-US" sz="1100" dirty="0" smtClean="0"/>
                        <a:t>726 Universities</a:t>
                      </a:r>
                    </a:p>
                    <a:p>
                      <a:pPr marL="171450" indent="-171450" algn="l">
                        <a:buFont typeface="Arial" panose="020B0604020202020204" pitchFamily="34" charset="0"/>
                        <a:buChar char="•"/>
                      </a:pPr>
                      <a:r>
                        <a:rPr lang="en-US" sz="1100" dirty="0" smtClean="0"/>
                        <a:t>87 National universities</a:t>
                      </a:r>
                    </a:p>
                    <a:p>
                      <a:pPr marL="171450" indent="-171450" algn="l">
                        <a:buFont typeface="Arial" panose="020B0604020202020204" pitchFamily="34" charset="0"/>
                        <a:buChar char="•"/>
                      </a:pPr>
                      <a:r>
                        <a:rPr lang="en-US" sz="1100" dirty="0" smtClean="0"/>
                        <a:t> 86 Publics Universities</a:t>
                      </a:r>
                    </a:p>
                    <a:p>
                      <a:pPr marL="171450" indent="-171450" algn="l">
                        <a:buFont typeface="Arial" panose="020B0604020202020204" pitchFamily="34" charset="0"/>
                        <a:buChar char="•"/>
                      </a:pPr>
                      <a:r>
                        <a:rPr lang="en-US" sz="1100" dirty="0" smtClean="0"/>
                        <a:t>553 Private Universities</a:t>
                      </a:r>
                      <a:endParaRPr lang="en-US" sz="1100" dirty="0"/>
                    </a:p>
                  </a:txBody>
                  <a:tcPr/>
                </a:tc>
                <a:tc>
                  <a:txBody>
                    <a:bodyPr/>
                    <a:lstStyle/>
                    <a:p>
                      <a:pPr marL="171450" indent="-171450" algn="l">
                        <a:buFont typeface="Arial" panose="020B0604020202020204" pitchFamily="34" charset="0"/>
                        <a:buChar char="•"/>
                      </a:pPr>
                      <a:r>
                        <a:rPr lang="es-CO" sz="1100" dirty="0" smtClean="0"/>
                        <a:t>40 </a:t>
                      </a:r>
                      <a:r>
                        <a:rPr lang="es-CO" sz="1100" dirty="0" err="1" smtClean="0"/>
                        <a:t>Universities</a:t>
                      </a:r>
                      <a:endParaRPr lang="es-CO" sz="1100" dirty="0" smtClean="0"/>
                    </a:p>
                    <a:p>
                      <a:pPr marL="171450" indent="-171450" algn="l">
                        <a:buFont typeface="Arial" panose="020B0604020202020204" pitchFamily="34" charset="0"/>
                        <a:buChar char="•"/>
                      </a:pPr>
                      <a:r>
                        <a:rPr lang="es-CO" sz="1100" dirty="0" smtClean="0"/>
                        <a:t>37 </a:t>
                      </a:r>
                      <a:r>
                        <a:rPr lang="es-CO" sz="1100" dirty="0" err="1" smtClean="0"/>
                        <a:t>Publics</a:t>
                      </a:r>
                      <a:r>
                        <a:rPr lang="es-CO" sz="1100" dirty="0" smtClean="0"/>
                        <a:t> </a:t>
                      </a:r>
                    </a:p>
                    <a:p>
                      <a:pPr marL="171450" indent="-171450" algn="l">
                        <a:buFont typeface="Arial" panose="020B0604020202020204" pitchFamily="34" charset="0"/>
                        <a:buChar char="•"/>
                      </a:pPr>
                      <a:r>
                        <a:rPr lang="es-CO" sz="1100" dirty="0" smtClean="0"/>
                        <a:t>3 </a:t>
                      </a:r>
                      <a:r>
                        <a:rPr lang="es-CO" sz="1100" dirty="0" err="1" smtClean="0"/>
                        <a:t>Private</a:t>
                      </a:r>
                      <a:endParaRPr lang="es-CO" sz="1100" dirty="0" smtClean="0"/>
                    </a:p>
                    <a:p>
                      <a:pPr algn="l"/>
                      <a:endParaRPr lang="en-US" sz="1100" dirty="0"/>
                    </a:p>
                  </a:txBody>
                  <a:tcPr/>
                </a:tc>
                <a:tc>
                  <a:txBody>
                    <a:bodyPr/>
                    <a:lstStyle/>
                    <a:p>
                      <a:pPr marL="171450" indent="-171450" algn="l">
                        <a:buFont typeface="Arial" panose="020B0604020202020204" pitchFamily="34" charset="0"/>
                        <a:buChar char="•"/>
                      </a:pPr>
                      <a:r>
                        <a:rPr lang="en-US" sz="1100" dirty="0" smtClean="0"/>
                        <a:t>411 Universities</a:t>
                      </a:r>
                      <a:endParaRPr lang="en-US" sz="1100" dirty="0"/>
                    </a:p>
                  </a:txBody>
                  <a:tcPr/>
                </a:tc>
              </a:tr>
            </a:tbl>
          </a:graphicData>
        </a:graphic>
      </p:graphicFrame>
    </p:spTree>
    <p:extLst>
      <p:ext uri="{BB962C8B-B14F-4D97-AF65-F5344CB8AC3E}">
        <p14:creationId xmlns:p14="http://schemas.microsoft.com/office/powerpoint/2010/main" val="407236548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http://www.camaramedellin.com.co:81/mdn/?q=sites/default/files/imagecache/imagen-noticia-594x252/noticias/america-latina.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980728"/>
            <a:ext cx="8147189" cy="4392488"/>
          </a:xfrm>
          <a:prstGeom prst="rect">
            <a:avLst/>
          </a:prstGeom>
          <a:noFill/>
          <a:extLst>
            <a:ext uri="{909E8E84-426E-40dd-AFC4-6F175D3DCCD1}">
              <a14:hiddenFill xmlns:a14="http://schemas.microsoft.com/office/drawing/2010/main">
                <a:solidFill>
                  <a:srgbClr val="FFFFFF"/>
                </a:solidFill>
              </a14:hiddenFill>
            </a:ext>
          </a:extLst>
        </p:spPr>
      </p:pic>
      <p:sp>
        <p:nvSpPr>
          <p:cNvPr id="5" name="4 CuadroTexto"/>
          <p:cNvSpPr txBox="1"/>
          <p:nvPr/>
        </p:nvSpPr>
        <p:spPr>
          <a:xfrm>
            <a:off x="1547664" y="1484784"/>
            <a:ext cx="3096344" cy="2554545"/>
          </a:xfrm>
          <a:prstGeom prst="rect">
            <a:avLst/>
          </a:prstGeom>
          <a:noFill/>
        </p:spPr>
        <p:txBody>
          <a:bodyPr wrap="square" rtlCol="0">
            <a:spAutoFit/>
          </a:bodyPr>
          <a:lstStyle/>
          <a:p>
            <a:r>
              <a:rPr lang="es-CO" sz="4000" b="1" dirty="0" err="1" smtClean="0">
                <a:solidFill>
                  <a:schemeClr val="bg1"/>
                </a:solidFill>
              </a:rPr>
              <a:t>Pacific</a:t>
            </a:r>
            <a:r>
              <a:rPr lang="es-CO" sz="4000" b="1" dirty="0" smtClean="0">
                <a:solidFill>
                  <a:schemeClr val="bg1"/>
                </a:solidFill>
              </a:rPr>
              <a:t> Alliance as </a:t>
            </a:r>
            <a:r>
              <a:rPr lang="es-CO" sz="4000" b="1" dirty="0" err="1" smtClean="0">
                <a:solidFill>
                  <a:schemeClr val="bg1"/>
                </a:solidFill>
              </a:rPr>
              <a:t>an</a:t>
            </a:r>
            <a:r>
              <a:rPr lang="es-CO" sz="4000" b="1" dirty="0" smtClean="0">
                <a:solidFill>
                  <a:schemeClr val="bg1"/>
                </a:solidFill>
              </a:rPr>
              <a:t> </a:t>
            </a:r>
            <a:r>
              <a:rPr lang="es-CO" sz="4000" b="1" dirty="0" err="1" smtClean="0">
                <a:solidFill>
                  <a:schemeClr val="bg1"/>
                </a:solidFill>
              </a:rPr>
              <a:t>education</a:t>
            </a:r>
            <a:r>
              <a:rPr lang="es-CO" sz="4000" b="1" dirty="0" smtClean="0">
                <a:solidFill>
                  <a:schemeClr val="bg1"/>
                </a:solidFill>
              </a:rPr>
              <a:t> </a:t>
            </a:r>
            <a:r>
              <a:rPr lang="es-CO" sz="4000" b="1" dirty="0" err="1" smtClean="0">
                <a:solidFill>
                  <a:schemeClr val="bg1"/>
                </a:solidFill>
              </a:rPr>
              <a:t>hub</a:t>
            </a:r>
            <a:r>
              <a:rPr lang="es-CO" sz="4000" b="1" dirty="0" smtClean="0">
                <a:solidFill>
                  <a:schemeClr val="bg1"/>
                </a:solidFill>
              </a:rPr>
              <a:t>?</a:t>
            </a:r>
            <a:endParaRPr lang="en-US" sz="4000" b="1" dirty="0">
              <a:solidFill>
                <a:schemeClr val="bg1"/>
              </a:solidFill>
            </a:endParaRPr>
          </a:p>
        </p:txBody>
      </p:sp>
      <p:sp>
        <p:nvSpPr>
          <p:cNvPr id="6" name="5 CuadroTexto"/>
          <p:cNvSpPr txBox="1"/>
          <p:nvPr/>
        </p:nvSpPr>
        <p:spPr>
          <a:xfrm>
            <a:off x="791579" y="5517232"/>
            <a:ext cx="7499117"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Be recognized as a center of education excellence and economic activities</a:t>
            </a:r>
            <a:endParaRPr lang="en-US" dirty="0"/>
          </a:p>
        </p:txBody>
      </p:sp>
      <p:pic>
        <p:nvPicPr>
          <p:cNvPr id="7" name="Picture 2" descr="C:\Users\1032440840\AppData\Local\Microsoft\Windows\Temporary Internet Files\Content.Outlook\R6W6FJ6I\logo_VRT-UR_2013-14_Vinotint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61903" y="5589240"/>
            <a:ext cx="905659" cy="70636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99457" y="188640"/>
            <a:ext cx="631204" cy="595643"/>
          </a:xfrm>
          <a:prstGeom prst="round2DiagRect">
            <a:avLst>
              <a:gd name="adj1" fmla="val 16667"/>
              <a:gd name="adj2" fmla="val 11282"/>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875783132"/>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1259632" y="1988840"/>
            <a:ext cx="7704856" cy="378565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lvl="0"/>
            <a:r>
              <a:rPr lang="en-US" sz="2400" dirty="0">
                <a:solidFill>
                  <a:schemeClr val="tx1"/>
                </a:solidFill>
              </a:rPr>
              <a:t>The term education hub is being used by countries that are trying to build a critical mass of local and foreign actors—including students, education institutions, companies, knowledge industries, science and technology centers—which, thorough interaction and in some cases colocation, engage in education, training, knowledge production, and innovation initiatives. It is understood that countries have different objectives, priorities, and take different approaches to developing themselves as reputed centers for higher education excellence, expertise, and economy.</a:t>
            </a:r>
          </a:p>
        </p:txBody>
      </p:sp>
      <p:sp>
        <p:nvSpPr>
          <p:cNvPr id="6" name="5 CuadroTexto"/>
          <p:cNvSpPr txBox="1"/>
          <p:nvPr/>
        </p:nvSpPr>
        <p:spPr>
          <a:xfrm>
            <a:off x="955229" y="856566"/>
            <a:ext cx="6696744" cy="70788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CO" sz="4000" b="1" dirty="0" err="1" smtClean="0"/>
              <a:t>What</a:t>
            </a:r>
            <a:r>
              <a:rPr lang="es-CO" sz="4000" b="1" dirty="0" smtClean="0"/>
              <a:t> </a:t>
            </a:r>
            <a:r>
              <a:rPr lang="es-CO" sz="4000" b="1" dirty="0" err="1" smtClean="0"/>
              <a:t>is</a:t>
            </a:r>
            <a:r>
              <a:rPr lang="es-CO" sz="4000" b="1" dirty="0" smtClean="0"/>
              <a:t> </a:t>
            </a:r>
            <a:r>
              <a:rPr lang="es-CO" sz="4000" b="1" dirty="0" err="1" smtClean="0"/>
              <a:t>an</a:t>
            </a:r>
            <a:r>
              <a:rPr lang="es-CO" sz="4000" b="1" dirty="0" smtClean="0"/>
              <a:t> </a:t>
            </a:r>
            <a:r>
              <a:rPr lang="es-CO" sz="4000" b="1" dirty="0" err="1" smtClean="0"/>
              <a:t>education</a:t>
            </a:r>
            <a:r>
              <a:rPr lang="es-CO" sz="4000" b="1" dirty="0" smtClean="0"/>
              <a:t> </a:t>
            </a:r>
            <a:r>
              <a:rPr lang="es-CO" sz="4000" b="1" dirty="0" err="1" smtClean="0"/>
              <a:t>hub</a:t>
            </a:r>
            <a:r>
              <a:rPr lang="es-CO" sz="4000" b="1" dirty="0" smtClean="0"/>
              <a:t>?</a:t>
            </a:r>
            <a:endParaRPr lang="en-US" b="1" dirty="0"/>
          </a:p>
        </p:txBody>
      </p:sp>
      <p:cxnSp>
        <p:nvCxnSpPr>
          <p:cNvPr id="8" name="7 Conector recto"/>
          <p:cNvCxnSpPr>
            <a:stCxn id="6" idx="1"/>
          </p:cNvCxnSpPr>
          <p:nvPr/>
        </p:nvCxnSpPr>
        <p:spPr>
          <a:xfrm flipH="1">
            <a:off x="467544" y="1210509"/>
            <a:ext cx="48768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9 Conector recto"/>
          <p:cNvCxnSpPr/>
          <p:nvPr/>
        </p:nvCxnSpPr>
        <p:spPr>
          <a:xfrm>
            <a:off x="467544" y="1210509"/>
            <a:ext cx="0" cy="2362507"/>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11 Conector recto de flecha"/>
          <p:cNvCxnSpPr/>
          <p:nvPr/>
        </p:nvCxnSpPr>
        <p:spPr>
          <a:xfrm>
            <a:off x="467544" y="3573016"/>
            <a:ext cx="79208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7" name="Picture 2" descr="C:\Users\1032440840\AppData\Local\Microsoft\Windows\Temporary Internet Files\Content.Outlook\R6W6FJ6I\logo_VRT-UR_2013-14_Vinotint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28383" y="5373216"/>
            <a:ext cx="905659" cy="70636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211" y="5726400"/>
            <a:ext cx="802704" cy="757481"/>
          </a:xfrm>
          <a:prstGeom prst="round2DiagRect">
            <a:avLst>
              <a:gd name="adj1" fmla="val 16667"/>
              <a:gd name="adj2" fmla="val 11282"/>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1" name="10 CuadroTexto"/>
          <p:cNvSpPr txBox="1"/>
          <p:nvPr/>
        </p:nvSpPr>
        <p:spPr>
          <a:xfrm>
            <a:off x="1475656" y="6251773"/>
            <a:ext cx="6783374" cy="461665"/>
          </a:xfrm>
          <a:prstGeom prst="rect">
            <a:avLst/>
          </a:prstGeom>
          <a:noFill/>
        </p:spPr>
        <p:txBody>
          <a:bodyPr wrap="square" rtlCol="0">
            <a:spAutoFit/>
          </a:bodyPr>
          <a:lstStyle/>
          <a:p>
            <a:r>
              <a:rPr lang="es-CO" sz="1200" dirty="0" smtClean="0"/>
              <a:t>Source</a:t>
            </a:r>
            <a:r>
              <a:rPr lang="es-CO" sz="1200" dirty="0"/>
              <a:t>: </a:t>
            </a:r>
            <a:r>
              <a:rPr lang="es-CO" sz="1200" dirty="0" smtClean="0"/>
              <a:t>Higher Education Hubs – International Higher Educations- The Boston College Center for International Higher Education, Jane Knihgt</a:t>
            </a:r>
            <a:endParaRPr lang="en-US" sz="1200" dirty="0"/>
          </a:p>
        </p:txBody>
      </p:sp>
    </p:spTree>
    <p:extLst>
      <p:ext uri="{BB962C8B-B14F-4D97-AF65-F5344CB8AC3E}">
        <p14:creationId xmlns:p14="http://schemas.microsoft.com/office/powerpoint/2010/main" val="163816310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893490" y="188640"/>
            <a:ext cx="5256584" cy="70788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CO" sz="4000" b="1" dirty="0" err="1" smtClean="0"/>
              <a:t>Main</a:t>
            </a:r>
            <a:r>
              <a:rPr lang="es-CO" sz="4000" b="1" dirty="0" smtClean="0"/>
              <a:t> </a:t>
            </a:r>
            <a:r>
              <a:rPr lang="es-CO" sz="4000" b="1" dirty="0" err="1" smtClean="0"/>
              <a:t>characteristics</a:t>
            </a:r>
            <a:endParaRPr lang="en-US" sz="4000" b="1" dirty="0"/>
          </a:p>
        </p:txBody>
      </p:sp>
      <p:graphicFrame>
        <p:nvGraphicFramePr>
          <p:cNvPr id="6" name="5 Diagrama"/>
          <p:cNvGraphicFramePr/>
          <p:nvPr>
            <p:extLst>
              <p:ext uri="{D42A27DB-BD31-4B8C-83A1-F6EECF244321}">
                <p14:modId xmlns:p14="http://schemas.microsoft.com/office/powerpoint/2010/main" val="3079601594"/>
              </p:ext>
            </p:extLst>
          </p:nvPr>
        </p:nvGraphicFramePr>
        <p:xfrm>
          <a:off x="2051720" y="1196752"/>
          <a:ext cx="6264696" cy="44644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8" name="7 Conector recto"/>
          <p:cNvCxnSpPr>
            <a:stCxn id="5" idx="1"/>
          </p:cNvCxnSpPr>
          <p:nvPr/>
        </p:nvCxnSpPr>
        <p:spPr>
          <a:xfrm flipH="1">
            <a:off x="539552" y="542583"/>
            <a:ext cx="353938"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0" name="9 Conector recto"/>
          <p:cNvCxnSpPr/>
          <p:nvPr/>
        </p:nvCxnSpPr>
        <p:spPr>
          <a:xfrm>
            <a:off x="539552" y="542583"/>
            <a:ext cx="0" cy="3318465"/>
          </a:xfrm>
          <a:prstGeom prst="line">
            <a:avLst/>
          </a:prstGeom>
        </p:spPr>
        <p:style>
          <a:lnRef idx="3">
            <a:schemeClr val="accent1"/>
          </a:lnRef>
          <a:fillRef idx="0">
            <a:schemeClr val="accent1"/>
          </a:fillRef>
          <a:effectRef idx="2">
            <a:schemeClr val="accent1"/>
          </a:effectRef>
          <a:fontRef idx="minor">
            <a:schemeClr val="tx1"/>
          </a:fontRef>
        </p:style>
      </p:cxnSp>
      <p:cxnSp>
        <p:nvCxnSpPr>
          <p:cNvPr id="12" name="11 Conector recto de flecha"/>
          <p:cNvCxnSpPr/>
          <p:nvPr/>
        </p:nvCxnSpPr>
        <p:spPr>
          <a:xfrm>
            <a:off x="539552" y="3861048"/>
            <a:ext cx="1152128"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pic>
        <p:nvPicPr>
          <p:cNvPr id="7" name="Picture 2" descr="C:\Users\1032440840\AppData\Local\Microsoft\Windows\Temporary Internet Files\Content.Outlook\R6W6FJ6I\logo_VRT-UR_2013-14_Vinotinto.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72400" y="5373216"/>
            <a:ext cx="905659" cy="70636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5169" y="5700844"/>
            <a:ext cx="802704" cy="757481"/>
          </a:xfrm>
          <a:prstGeom prst="round2DiagRect">
            <a:avLst>
              <a:gd name="adj1" fmla="val 16667"/>
              <a:gd name="adj2" fmla="val 11282"/>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1" name="10 CuadroTexto"/>
          <p:cNvSpPr txBox="1"/>
          <p:nvPr/>
        </p:nvSpPr>
        <p:spPr>
          <a:xfrm>
            <a:off x="1475656" y="6251773"/>
            <a:ext cx="6783374" cy="461665"/>
          </a:xfrm>
          <a:prstGeom prst="rect">
            <a:avLst/>
          </a:prstGeom>
          <a:noFill/>
        </p:spPr>
        <p:txBody>
          <a:bodyPr wrap="square" rtlCol="0">
            <a:spAutoFit/>
          </a:bodyPr>
          <a:lstStyle/>
          <a:p>
            <a:r>
              <a:rPr lang="es-CO" sz="1200" dirty="0" err="1" smtClean="0"/>
              <a:t>Source</a:t>
            </a:r>
            <a:r>
              <a:rPr lang="es-CO" sz="1200" dirty="0"/>
              <a:t>: </a:t>
            </a:r>
            <a:r>
              <a:rPr lang="es-CO" sz="1200" dirty="0" err="1" smtClean="0"/>
              <a:t>Higher</a:t>
            </a:r>
            <a:r>
              <a:rPr lang="es-CO" sz="1200" dirty="0" smtClean="0"/>
              <a:t> </a:t>
            </a:r>
            <a:r>
              <a:rPr lang="es-CO" sz="1200" dirty="0" err="1" smtClean="0"/>
              <a:t>Education</a:t>
            </a:r>
            <a:r>
              <a:rPr lang="es-CO" sz="1200" dirty="0" smtClean="0"/>
              <a:t> </a:t>
            </a:r>
            <a:r>
              <a:rPr lang="es-CO" sz="1200" dirty="0" err="1" smtClean="0"/>
              <a:t>Hubs</a:t>
            </a:r>
            <a:r>
              <a:rPr lang="es-CO" sz="1200" dirty="0" smtClean="0"/>
              <a:t> – International </a:t>
            </a:r>
            <a:r>
              <a:rPr lang="es-CO" sz="1200" dirty="0" err="1" smtClean="0"/>
              <a:t>Higher</a:t>
            </a:r>
            <a:r>
              <a:rPr lang="es-CO" sz="1200" dirty="0" smtClean="0"/>
              <a:t> </a:t>
            </a:r>
            <a:r>
              <a:rPr lang="es-CO" sz="1200" dirty="0" err="1" smtClean="0"/>
              <a:t>Educations</a:t>
            </a:r>
            <a:r>
              <a:rPr lang="es-CO" sz="1200" dirty="0" smtClean="0"/>
              <a:t>- </a:t>
            </a:r>
            <a:r>
              <a:rPr lang="es-CO" sz="1200" dirty="0" err="1" smtClean="0"/>
              <a:t>The</a:t>
            </a:r>
            <a:r>
              <a:rPr lang="es-CO" sz="1200" dirty="0" smtClean="0"/>
              <a:t> Boston </a:t>
            </a:r>
            <a:r>
              <a:rPr lang="es-CO" sz="1200" dirty="0" err="1" smtClean="0"/>
              <a:t>College</a:t>
            </a:r>
            <a:r>
              <a:rPr lang="es-CO" sz="1200" dirty="0" smtClean="0"/>
              <a:t> Center </a:t>
            </a:r>
            <a:r>
              <a:rPr lang="es-CO" sz="1200" dirty="0" err="1" smtClean="0"/>
              <a:t>for</a:t>
            </a:r>
            <a:r>
              <a:rPr lang="es-CO" sz="1200" dirty="0" smtClean="0"/>
              <a:t> International </a:t>
            </a:r>
            <a:r>
              <a:rPr lang="es-CO" sz="1200" dirty="0" err="1" smtClean="0"/>
              <a:t>Higher</a:t>
            </a:r>
            <a:r>
              <a:rPr lang="es-CO" sz="1200" dirty="0" smtClean="0"/>
              <a:t> </a:t>
            </a:r>
            <a:r>
              <a:rPr lang="es-CO" sz="1200" dirty="0" err="1" smtClean="0"/>
              <a:t>Education</a:t>
            </a:r>
            <a:endParaRPr lang="en-US" sz="1200" dirty="0"/>
          </a:p>
        </p:txBody>
      </p:sp>
    </p:spTree>
    <p:extLst>
      <p:ext uri="{BB962C8B-B14F-4D97-AF65-F5344CB8AC3E}">
        <p14:creationId xmlns:p14="http://schemas.microsoft.com/office/powerpoint/2010/main" val="1793222211"/>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Diagrama"/>
          <p:cNvGraphicFramePr/>
          <p:nvPr>
            <p:extLst>
              <p:ext uri="{D42A27DB-BD31-4B8C-83A1-F6EECF244321}">
                <p14:modId xmlns:p14="http://schemas.microsoft.com/office/powerpoint/2010/main" val="2462947701"/>
              </p:ext>
            </p:extLst>
          </p:nvPr>
        </p:nvGraphicFramePr>
        <p:xfrm>
          <a:off x="1873399" y="1916832"/>
          <a:ext cx="5616624" cy="37039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6 CuadroTexto"/>
          <p:cNvSpPr txBox="1"/>
          <p:nvPr/>
        </p:nvSpPr>
        <p:spPr>
          <a:xfrm>
            <a:off x="899592" y="620688"/>
            <a:ext cx="6624736"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CO" sz="3600" b="1" dirty="0" err="1" smtClean="0"/>
              <a:t>How</a:t>
            </a:r>
            <a:r>
              <a:rPr lang="es-CO" sz="3600" b="1" dirty="0" smtClean="0"/>
              <a:t> to </a:t>
            </a:r>
            <a:r>
              <a:rPr lang="es-CO" sz="3600" b="1" dirty="0" err="1" smtClean="0"/>
              <a:t>create</a:t>
            </a:r>
            <a:r>
              <a:rPr lang="es-CO" sz="3600" b="1" dirty="0" smtClean="0"/>
              <a:t> </a:t>
            </a:r>
            <a:r>
              <a:rPr lang="es-CO" sz="3600" b="1" dirty="0" err="1" smtClean="0"/>
              <a:t>an</a:t>
            </a:r>
            <a:r>
              <a:rPr lang="es-CO" sz="3600" b="1" dirty="0" smtClean="0"/>
              <a:t> </a:t>
            </a:r>
            <a:r>
              <a:rPr lang="es-CO" sz="3600" b="1" dirty="0" err="1" smtClean="0"/>
              <a:t>education</a:t>
            </a:r>
            <a:r>
              <a:rPr lang="es-CO" sz="3600" b="1" dirty="0" smtClean="0"/>
              <a:t> </a:t>
            </a:r>
            <a:r>
              <a:rPr lang="es-CO" sz="3600" b="1" dirty="0" err="1" smtClean="0"/>
              <a:t>hub</a:t>
            </a:r>
            <a:r>
              <a:rPr lang="es-CO" sz="3600" b="1" dirty="0" smtClean="0"/>
              <a:t>?</a:t>
            </a:r>
            <a:endParaRPr lang="en-US" sz="3600" b="1" dirty="0"/>
          </a:p>
        </p:txBody>
      </p:sp>
      <p:cxnSp>
        <p:nvCxnSpPr>
          <p:cNvPr id="9" name="8 Conector recto"/>
          <p:cNvCxnSpPr>
            <a:stCxn id="7" idx="1"/>
          </p:cNvCxnSpPr>
          <p:nvPr/>
        </p:nvCxnSpPr>
        <p:spPr>
          <a:xfrm flipH="1" flipV="1">
            <a:off x="539552" y="943853"/>
            <a:ext cx="360040" cy="1"/>
          </a:xfrm>
          <a:prstGeom prst="line">
            <a:avLst/>
          </a:prstGeom>
        </p:spPr>
        <p:style>
          <a:lnRef idx="3">
            <a:schemeClr val="accent1"/>
          </a:lnRef>
          <a:fillRef idx="0">
            <a:schemeClr val="accent1"/>
          </a:fillRef>
          <a:effectRef idx="2">
            <a:schemeClr val="accent1"/>
          </a:effectRef>
          <a:fontRef idx="minor">
            <a:schemeClr val="tx1"/>
          </a:fontRef>
        </p:style>
      </p:cxnSp>
      <p:cxnSp>
        <p:nvCxnSpPr>
          <p:cNvPr id="11" name="10 Conector recto"/>
          <p:cNvCxnSpPr/>
          <p:nvPr/>
        </p:nvCxnSpPr>
        <p:spPr>
          <a:xfrm>
            <a:off x="539552" y="943853"/>
            <a:ext cx="0" cy="2917195"/>
          </a:xfrm>
          <a:prstGeom prst="line">
            <a:avLst/>
          </a:prstGeom>
        </p:spPr>
        <p:style>
          <a:lnRef idx="3">
            <a:schemeClr val="accent1"/>
          </a:lnRef>
          <a:fillRef idx="0">
            <a:schemeClr val="accent1"/>
          </a:fillRef>
          <a:effectRef idx="2">
            <a:schemeClr val="accent1"/>
          </a:effectRef>
          <a:fontRef idx="minor">
            <a:schemeClr val="tx1"/>
          </a:fontRef>
        </p:style>
      </p:cxnSp>
      <p:cxnSp>
        <p:nvCxnSpPr>
          <p:cNvPr id="13" name="12 Conector recto de flecha"/>
          <p:cNvCxnSpPr/>
          <p:nvPr/>
        </p:nvCxnSpPr>
        <p:spPr>
          <a:xfrm>
            <a:off x="539552" y="3861048"/>
            <a:ext cx="1008112"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pic>
        <p:nvPicPr>
          <p:cNvPr id="8" name="Picture 2" descr="C:\Users\1032440840\AppData\Local\Microsoft\Windows\Temporary Internet Files\Content.Outlook\R6W6FJ6I\logo_VRT-UR_2013-14_Vinotinto.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84368" y="5301208"/>
            <a:ext cx="905659" cy="70636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8388" y="5733256"/>
            <a:ext cx="802704" cy="757481"/>
          </a:xfrm>
          <a:prstGeom prst="round2DiagRect">
            <a:avLst>
              <a:gd name="adj1" fmla="val 16667"/>
              <a:gd name="adj2" fmla="val 11282"/>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2" name="11 CuadroTexto"/>
          <p:cNvSpPr txBox="1"/>
          <p:nvPr/>
        </p:nvSpPr>
        <p:spPr>
          <a:xfrm>
            <a:off x="1475656" y="6251773"/>
            <a:ext cx="6783374" cy="461665"/>
          </a:xfrm>
          <a:prstGeom prst="rect">
            <a:avLst/>
          </a:prstGeom>
          <a:noFill/>
        </p:spPr>
        <p:txBody>
          <a:bodyPr wrap="square" rtlCol="0">
            <a:spAutoFit/>
          </a:bodyPr>
          <a:lstStyle/>
          <a:p>
            <a:r>
              <a:rPr lang="es-CO" sz="1200" dirty="0" smtClean="0"/>
              <a:t>Source</a:t>
            </a:r>
            <a:r>
              <a:rPr lang="es-CO" sz="1200" dirty="0"/>
              <a:t>: </a:t>
            </a:r>
            <a:r>
              <a:rPr lang="es-CO" sz="1200" dirty="0" smtClean="0"/>
              <a:t>Higher Education Hubs – International Higher Educations- The Boston College Center for International Higher Education Jane Knight</a:t>
            </a:r>
            <a:endParaRPr lang="en-US" sz="1200" dirty="0"/>
          </a:p>
        </p:txBody>
      </p:sp>
    </p:spTree>
    <p:extLst>
      <p:ext uri="{BB962C8B-B14F-4D97-AF65-F5344CB8AC3E}">
        <p14:creationId xmlns:p14="http://schemas.microsoft.com/office/powerpoint/2010/main" val="2749392567"/>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p14="http://schemas.microsoft.com/office/powerpoint/2010/main" val="1336009153"/>
              </p:ext>
            </p:extLst>
          </p:nvPr>
        </p:nvGraphicFramePr>
        <p:xfrm>
          <a:off x="1259632" y="1196752"/>
          <a:ext cx="7056784" cy="4680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CuadroTexto"/>
          <p:cNvSpPr txBox="1"/>
          <p:nvPr/>
        </p:nvSpPr>
        <p:spPr>
          <a:xfrm>
            <a:off x="539552" y="836712"/>
            <a:ext cx="3240360" cy="110799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CO" sz="6600" b="1" dirty="0" smtClean="0"/>
              <a:t>TYPES</a:t>
            </a:r>
            <a:endParaRPr lang="en-US" sz="6600" b="1" dirty="0"/>
          </a:p>
        </p:txBody>
      </p:sp>
      <p:cxnSp>
        <p:nvCxnSpPr>
          <p:cNvPr id="7" name="6 Conector recto"/>
          <p:cNvCxnSpPr/>
          <p:nvPr/>
        </p:nvCxnSpPr>
        <p:spPr>
          <a:xfrm>
            <a:off x="611560" y="1944708"/>
            <a:ext cx="0" cy="1916340"/>
          </a:xfrm>
          <a:prstGeom prst="line">
            <a:avLst/>
          </a:prstGeom>
        </p:spPr>
        <p:style>
          <a:lnRef idx="3">
            <a:schemeClr val="accent1"/>
          </a:lnRef>
          <a:fillRef idx="0">
            <a:schemeClr val="accent1"/>
          </a:fillRef>
          <a:effectRef idx="2">
            <a:schemeClr val="accent1"/>
          </a:effectRef>
          <a:fontRef idx="minor">
            <a:schemeClr val="tx1"/>
          </a:fontRef>
        </p:style>
      </p:cxnSp>
      <p:cxnSp>
        <p:nvCxnSpPr>
          <p:cNvPr id="9" name="8 Conector recto de flecha"/>
          <p:cNvCxnSpPr/>
          <p:nvPr/>
        </p:nvCxnSpPr>
        <p:spPr>
          <a:xfrm>
            <a:off x="611560" y="3861048"/>
            <a:ext cx="1080120"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pic>
        <p:nvPicPr>
          <p:cNvPr id="6" name="Picture 2" descr="C:\Users\1032440840\AppData\Local\Microsoft\Windows\Temporary Internet Files\Content.Outlook\R6W6FJ6I\logo_VRT-UR_2013-14_Vinotinto.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56376" y="5373216"/>
            <a:ext cx="905659" cy="70636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0208" y="5726400"/>
            <a:ext cx="802704" cy="757481"/>
          </a:xfrm>
          <a:prstGeom prst="round2DiagRect">
            <a:avLst>
              <a:gd name="adj1" fmla="val 16667"/>
              <a:gd name="adj2" fmla="val 11282"/>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0" name="9 CuadroTexto"/>
          <p:cNvSpPr txBox="1"/>
          <p:nvPr/>
        </p:nvSpPr>
        <p:spPr>
          <a:xfrm>
            <a:off x="1475656" y="6251773"/>
            <a:ext cx="6783374" cy="461665"/>
          </a:xfrm>
          <a:prstGeom prst="rect">
            <a:avLst/>
          </a:prstGeom>
          <a:noFill/>
        </p:spPr>
        <p:txBody>
          <a:bodyPr wrap="square" rtlCol="0">
            <a:spAutoFit/>
          </a:bodyPr>
          <a:lstStyle/>
          <a:p>
            <a:r>
              <a:rPr lang="es-CO" sz="1200" dirty="0" smtClean="0"/>
              <a:t>Source</a:t>
            </a:r>
            <a:r>
              <a:rPr lang="es-CO" sz="1200" dirty="0"/>
              <a:t>: </a:t>
            </a:r>
            <a:r>
              <a:rPr lang="es-CO" sz="1200" dirty="0" smtClean="0"/>
              <a:t>Higher Education Hubs – International Higher Educations- The Boston College Center for International Higher Education Jane Knight</a:t>
            </a:r>
            <a:endParaRPr lang="en-US" sz="1200" dirty="0"/>
          </a:p>
        </p:txBody>
      </p:sp>
    </p:spTree>
    <p:extLst>
      <p:ext uri="{BB962C8B-B14F-4D97-AF65-F5344CB8AC3E}">
        <p14:creationId xmlns:p14="http://schemas.microsoft.com/office/powerpoint/2010/main" val="335142556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revistavolarcolombia.com/wp-content/uploads/2014/05/paisaje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0678" y="4248569"/>
            <a:ext cx="2724216" cy="15566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biodisol.com/wp-content/uploads/2009/08/oportunidades-estrategicas-de-los-biocombustibles-en-america-latina-nuevo-analisis-de-frost-and-sulliv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335204"/>
            <a:ext cx="2503250" cy="159707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dd-wrtenespanol.com/wp-content/uploads/2010/10/se_habla_espanol-640x25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3688" y="3425972"/>
            <a:ext cx="2592287" cy="101261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blog.trabajando.pe/blog/site/images/articulos/peru/nadera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7723" y="1556792"/>
            <a:ext cx="1944216" cy="129779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4 Diagrama"/>
          <p:cNvGraphicFramePr/>
          <p:nvPr>
            <p:extLst>
              <p:ext uri="{D42A27DB-BD31-4B8C-83A1-F6EECF244321}">
                <p14:modId xmlns:p14="http://schemas.microsoft.com/office/powerpoint/2010/main" val="2975035755"/>
              </p:ext>
            </p:extLst>
          </p:nvPr>
        </p:nvGraphicFramePr>
        <p:xfrm>
          <a:off x="3304592" y="692696"/>
          <a:ext cx="6096000" cy="525658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6" name="5 CuadroTexto"/>
          <p:cNvSpPr txBox="1"/>
          <p:nvPr/>
        </p:nvSpPr>
        <p:spPr>
          <a:xfrm>
            <a:off x="890678" y="260648"/>
            <a:ext cx="4401402"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CO" sz="3600" b="1" dirty="0"/>
              <a:t>AGREEMENTS </a:t>
            </a:r>
            <a:r>
              <a:rPr lang="es-CO" sz="3600" b="1" dirty="0" smtClean="0"/>
              <a:t>P.A.</a:t>
            </a:r>
            <a:endParaRPr lang="en-US" sz="3600" b="1" dirty="0"/>
          </a:p>
        </p:txBody>
      </p:sp>
      <p:cxnSp>
        <p:nvCxnSpPr>
          <p:cNvPr id="8" name="7 Conector recto de flecha"/>
          <p:cNvCxnSpPr/>
          <p:nvPr/>
        </p:nvCxnSpPr>
        <p:spPr>
          <a:xfrm>
            <a:off x="1115616" y="906979"/>
            <a:ext cx="0" cy="1081861"/>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pic>
        <p:nvPicPr>
          <p:cNvPr id="9" name="Picture 2" descr="C:\Users\1032440840\AppData\Local\Microsoft\Windows\Temporary Internet Files\Content.Outlook\R6W6FJ6I\logo_VRT-UR_2013-14_Vinotinto.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884368" y="5373216"/>
            <a:ext cx="905659" cy="70636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5539" y="5949280"/>
            <a:ext cx="604009" cy="569980"/>
          </a:xfrm>
          <a:prstGeom prst="round2DiagRect">
            <a:avLst>
              <a:gd name="adj1" fmla="val 16667"/>
              <a:gd name="adj2" fmla="val 11282"/>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959082250"/>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55576" y="188640"/>
            <a:ext cx="6781800" cy="664096"/>
          </a:xfrm>
        </p:spPr>
        <p:style>
          <a:lnRef idx="2">
            <a:schemeClr val="accent1"/>
          </a:lnRef>
          <a:fillRef idx="1">
            <a:schemeClr val="lt1"/>
          </a:fillRef>
          <a:effectRef idx="0">
            <a:schemeClr val="accent1"/>
          </a:effectRef>
          <a:fontRef idx="minor">
            <a:schemeClr val="dk1"/>
          </a:fontRef>
        </p:style>
        <p:txBody>
          <a:bodyPr>
            <a:normAutofit fontScale="90000"/>
          </a:bodyPr>
          <a:lstStyle/>
          <a:p>
            <a:r>
              <a:rPr lang="en-US" sz="4000" dirty="0" smtClean="0"/>
              <a:t>Agreements</a:t>
            </a:r>
            <a:r>
              <a:rPr lang="es-CO" sz="4000" dirty="0" smtClean="0"/>
              <a:t> A.P – Asia </a:t>
            </a:r>
            <a:r>
              <a:rPr lang="es-CO" sz="4000" dirty="0" err="1" smtClean="0"/>
              <a:t>Pacific</a:t>
            </a:r>
            <a:endParaRPr lang="en-US" sz="4000" dirty="0"/>
          </a:p>
        </p:txBody>
      </p:sp>
      <p:sp>
        <p:nvSpPr>
          <p:cNvPr id="4" name="3 CuadroTexto"/>
          <p:cNvSpPr txBox="1"/>
          <p:nvPr/>
        </p:nvSpPr>
        <p:spPr>
          <a:xfrm>
            <a:off x="611560" y="1412776"/>
            <a:ext cx="7704856" cy="3754874"/>
          </a:xfrm>
          <a:prstGeom prst="rect">
            <a:avLst/>
          </a:prstGeom>
          <a:noFill/>
        </p:spPr>
        <p:txBody>
          <a:bodyPr wrap="square" rtlCol="0">
            <a:spAutoFit/>
          </a:bodyPr>
          <a:lstStyle/>
          <a:p>
            <a:pPr marL="285750" indent="-285750">
              <a:buFont typeface="Arial" panose="020B0604020202020204" pitchFamily="34" charset="0"/>
              <a:buChar char="•"/>
            </a:pPr>
            <a:r>
              <a:rPr lang="es-CO" sz="1400" b="1" dirty="0" err="1" smtClean="0"/>
              <a:t>Mexico</a:t>
            </a:r>
            <a:r>
              <a:rPr lang="es-CO" sz="1400" b="1" dirty="0" smtClean="0"/>
              <a:t> and China</a:t>
            </a:r>
            <a:r>
              <a:rPr lang="es-CO" sz="1400" b="1" dirty="0"/>
              <a:t>: </a:t>
            </a:r>
            <a:r>
              <a:rPr lang="en-US" sz="1400" dirty="0" smtClean="0"/>
              <a:t>Agreement of mutual recognition of certificates of studies, titles and academic degrees between the United States of Mexico and the People's Republic of China, signed in the city of Mexico </a:t>
            </a:r>
            <a:r>
              <a:rPr lang="en-US" sz="1400" dirty="0"/>
              <a:t>the  July </a:t>
            </a:r>
            <a:r>
              <a:rPr lang="en-US" sz="1400" dirty="0" smtClean="0"/>
              <a:t>30</a:t>
            </a:r>
            <a:r>
              <a:rPr lang="en-US" sz="1400" baseline="30000" dirty="0" smtClean="0"/>
              <a:t>th</a:t>
            </a:r>
            <a:r>
              <a:rPr lang="en-US" sz="1400" dirty="0" smtClean="0"/>
              <a:t> , 2010.</a:t>
            </a:r>
          </a:p>
          <a:p>
            <a:pPr marL="285750" indent="-285750">
              <a:buFont typeface="Arial" panose="020B0604020202020204" pitchFamily="34" charset="0"/>
              <a:buChar char="•"/>
            </a:pPr>
            <a:r>
              <a:rPr lang="es-CO" sz="1400" b="1" dirty="0" smtClean="0"/>
              <a:t>Australia and Colombia: </a:t>
            </a:r>
            <a:r>
              <a:rPr lang="en-US" sz="1400" dirty="0" smtClean="0"/>
              <a:t>Memorandum of understanding between the Government of Australia and the Government of Colombia on cooperation in the field of education and training. Signed on 6</a:t>
            </a:r>
            <a:r>
              <a:rPr lang="en-US" sz="1400" baseline="30000" dirty="0" smtClean="0"/>
              <a:t>th</a:t>
            </a:r>
            <a:r>
              <a:rPr lang="en-US" sz="1400" dirty="0" smtClean="0"/>
              <a:t>  August 2002.</a:t>
            </a:r>
            <a:endParaRPr lang="es-CO" sz="1400" dirty="0" smtClean="0"/>
          </a:p>
          <a:p>
            <a:pPr marL="285750" indent="-285750">
              <a:buFont typeface="Arial" panose="020B0604020202020204" pitchFamily="34" charset="0"/>
              <a:buChar char="•"/>
            </a:pPr>
            <a:r>
              <a:rPr lang="es-CO" sz="1400" b="1" dirty="0" smtClean="0"/>
              <a:t>Colombia and </a:t>
            </a:r>
            <a:r>
              <a:rPr lang="es-CO" sz="1400" b="1" dirty="0" err="1" smtClean="0"/>
              <a:t>Korea</a:t>
            </a:r>
            <a:r>
              <a:rPr lang="es-CO" sz="1400" b="1" dirty="0" smtClean="0"/>
              <a:t>: </a:t>
            </a:r>
            <a:r>
              <a:rPr lang="en-US" sz="1400" dirty="0" smtClean="0"/>
              <a:t>Facilitate collaboration among the parties to develop information and communication technologies for the Colombian education.</a:t>
            </a:r>
          </a:p>
          <a:p>
            <a:pPr marL="285750" indent="-285750">
              <a:buFont typeface="Arial" panose="020B0604020202020204" pitchFamily="34" charset="0"/>
              <a:buChar char="•"/>
            </a:pPr>
            <a:r>
              <a:rPr lang="es-CO" sz="1400" b="1" dirty="0" smtClean="0"/>
              <a:t>Colombia and </a:t>
            </a:r>
            <a:r>
              <a:rPr lang="es-CO" sz="1400" b="1" dirty="0" err="1" smtClean="0"/>
              <a:t>Japan</a:t>
            </a:r>
            <a:r>
              <a:rPr lang="es-CO" sz="1400" b="1" dirty="0" smtClean="0"/>
              <a:t>: </a:t>
            </a:r>
            <a:r>
              <a:rPr lang="en-US" sz="1400" dirty="0" smtClean="0"/>
              <a:t>Agreement of technical cooperation between the Government of Japan and the Government of Colombia. Bogota</a:t>
            </a:r>
            <a:r>
              <a:rPr lang="en-US" sz="1400" dirty="0"/>
              <a:t>, December </a:t>
            </a:r>
            <a:r>
              <a:rPr lang="en-US" sz="1400" dirty="0" smtClean="0"/>
              <a:t>22</a:t>
            </a:r>
            <a:r>
              <a:rPr lang="en-US" sz="1400" baseline="30000" dirty="0" smtClean="0"/>
              <a:t>nd </a:t>
            </a:r>
            <a:r>
              <a:rPr lang="en-US" sz="1400" dirty="0" smtClean="0"/>
              <a:t> , 1976</a:t>
            </a:r>
            <a:r>
              <a:rPr lang="es-CO" sz="1400" dirty="0" smtClean="0"/>
              <a:t>.</a:t>
            </a:r>
          </a:p>
          <a:p>
            <a:pPr marL="285750" indent="-285750">
              <a:buFont typeface="Arial" panose="020B0604020202020204" pitchFamily="34" charset="0"/>
              <a:buChar char="•"/>
            </a:pPr>
            <a:r>
              <a:rPr lang="es-CO" sz="1400" b="1" dirty="0" smtClean="0"/>
              <a:t>Colombia and China: </a:t>
            </a:r>
            <a:r>
              <a:rPr lang="en-US" sz="1400" dirty="0" smtClean="0"/>
              <a:t>Promote and develop scientific and technical cooperation between the two States. Cultural agreement between the Republic of Colombia and the people's Republic of China. Beijing, October 1</a:t>
            </a:r>
            <a:r>
              <a:rPr lang="en-US" sz="1400" baseline="30000" dirty="0" smtClean="0"/>
              <a:t>st</a:t>
            </a:r>
            <a:r>
              <a:rPr lang="en-US" sz="1400" dirty="0" smtClean="0"/>
              <a:t> , 1981.</a:t>
            </a:r>
          </a:p>
          <a:p>
            <a:pPr marL="285750" indent="-285750">
              <a:buFont typeface="Arial" panose="020B0604020202020204" pitchFamily="34" charset="0"/>
              <a:buChar char="•"/>
            </a:pPr>
            <a:r>
              <a:rPr lang="es-CO" sz="1400" b="1" dirty="0" err="1" smtClean="0"/>
              <a:t>Peru</a:t>
            </a:r>
            <a:r>
              <a:rPr lang="es-CO" sz="1400" b="1" dirty="0" smtClean="0"/>
              <a:t> </a:t>
            </a:r>
            <a:r>
              <a:rPr lang="es-CO" sz="1400" dirty="0" smtClean="0"/>
              <a:t>has </a:t>
            </a:r>
            <a:r>
              <a:rPr lang="es-CO" sz="1400" dirty="0" err="1" smtClean="0"/>
              <a:t>agreements</a:t>
            </a:r>
            <a:r>
              <a:rPr lang="es-CO" sz="1400" dirty="0" smtClean="0"/>
              <a:t> of </a:t>
            </a:r>
            <a:r>
              <a:rPr lang="es-CO" sz="1400" dirty="0" err="1" smtClean="0"/>
              <a:t>reciprocity</a:t>
            </a:r>
            <a:r>
              <a:rPr lang="es-CO" sz="1400" dirty="0" smtClean="0"/>
              <a:t> in </a:t>
            </a:r>
            <a:r>
              <a:rPr lang="es-CO" sz="1400" dirty="0" err="1" smtClean="0"/>
              <a:t>recognition</a:t>
            </a:r>
            <a:r>
              <a:rPr lang="es-CO" sz="1400" dirty="0" smtClean="0"/>
              <a:t> of </a:t>
            </a:r>
            <a:r>
              <a:rPr lang="es-CO" sz="1400" dirty="0" err="1" smtClean="0"/>
              <a:t>foreign</a:t>
            </a:r>
            <a:r>
              <a:rPr lang="es-CO" sz="1400" dirty="0" smtClean="0"/>
              <a:t> </a:t>
            </a:r>
            <a:r>
              <a:rPr lang="es-CO" sz="1400" dirty="0" err="1" smtClean="0"/>
              <a:t>qualifications</a:t>
            </a:r>
            <a:r>
              <a:rPr lang="es-CO" sz="1400" dirty="0" smtClean="0"/>
              <a:t> in </a:t>
            </a:r>
            <a:r>
              <a:rPr lang="es-CO" sz="1400" dirty="0" err="1" smtClean="0"/>
              <a:t>higher</a:t>
            </a:r>
            <a:r>
              <a:rPr lang="es-CO" sz="1400" dirty="0" smtClean="0"/>
              <a:t> </a:t>
            </a:r>
            <a:r>
              <a:rPr lang="es-CO" sz="1400" dirty="0" err="1" smtClean="0"/>
              <a:t>education</a:t>
            </a:r>
            <a:r>
              <a:rPr lang="es-CO" sz="1400" dirty="0" smtClean="0"/>
              <a:t>, </a:t>
            </a:r>
            <a:r>
              <a:rPr lang="es-CO" sz="1400" dirty="0" err="1" smtClean="0"/>
              <a:t>with</a:t>
            </a:r>
            <a:r>
              <a:rPr lang="es-CO" sz="1400" dirty="0" smtClean="0"/>
              <a:t> </a:t>
            </a:r>
            <a:r>
              <a:rPr lang="es-CO" sz="1400" dirty="0" err="1" smtClean="0"/>
              <a:t>the</a:t>
            </a:r>
            <a:r>
              <a:rPr lang="es-CO" sz="1400" dirty="0" smtClean="0"/>
              <a:t> </a:t>
            </a:r>
            <a:r>
              <a:rPr lang="es-CO" sz="1400" dirty="0" err="1" smtClean="0"/>
              <a:t>following</a:t>
            </a:r>
            <a:r>
              <a:rPr lang="es-CO" sz="1400" dirty="0" smtClean="0"/>
              <a:t> </a:t>
            </a:r>
            <a:r>
              <a:rPr lang="es-CO" sz="1400" dirty="0" err="1" smtClean="0"/>
              <a:t>countries</a:t>
            </a:r>
            <a:r>
              <a:rPr lang="es-CO" sz="1400" dirty="0" smtClean="0"/>
              <a:t>: Argentina, Bulgaria, Bolivia, </a:t>
            </a:r>
            <a:r>
              <a:rPr lang="es-CO" sz="1400" b="1" dirty="0" smtClean="0"/>
              <a:t>Colombia</a:t>
            </a:r>
            <a:r>
              <a:rPr lang="es-CO" sz="1400" dirty="0" smtClean="0"/>
              <a:t>, Costa Rica, Cuba, </a:t>
            </a:r>
            <a:r>
              <a:rPr lang="es-CO" sz="1400" b="1" dirty="0" smtClean="0"/>
              <a:t>Chile</a:t>
            </a:r>
            <a:r>
              <a:rPr lang="es-CO" sz="1400" dirty="0" smtClean="0"/>
              <a:t>, </a:t>
            </a:r>
            <a:r>
              <a:rPr lang="es-CO" sz="1400" b="1" dirty="0" smtClean="0"/>
              <a:t>China</a:t>
            </a:r>
            <a:r>
              <a:rPr lang="es-CO" sz="1400" dirty="0" smtClean="0"/>
              <a:t>, Ecuador, El Salvador, </a:t>
            </a:r>
            <a:r>
              <a:rPr lang="es-CO" sz="1400" dirty="0" err="1" smtClean="0"/>
              <a:t>Spain</a:t>
            </a:r>
            <a:r>
              <a:rPr lang="es-CO" sz="1400" dirty="0" smtClean="0"/>
              <a:t>, Guatemala, Honduras, </a:t>
            </a:r>
            <a:r>
              <a:rPr lang="es-CO" sz="1400" dirty="0" err="1" smtClean="0"/>
              <a:t>Hungary</a:t>
            </a:r>
            <a:r>
              <a:rPr lang="es-CO" sz="1400" dirty="0" smtClean="0"/>
              <a:t>, </a:t>
            </a:r>
            <a:r>
              <a:rPr lang="es-CO" sz="1400" dirty="0" err="1" smtClean="0"/>
              <a:t>Mexico</a:t>
            </a:r>
            <a:r>
              <a:rPr lang="es-CO" sz="1400" dirty="0" smtClean="0"/>
              <a:t>, Nicaragua, </a:t>
            </a:r>
            <a:r>
              <a:rPr lang="es-CO" sz="1400" dirty="0" err="1" smtClean="0"/>
              <a:t>Panama</a:t>
            </a:r>
            <a:r>
              <a:rPr lang="es-CO" sz="1400" dirty="0" smtClean="0"/>
              <a:t>, Paraguay, Romania, Uruguay, Venezuela, </a:t>
            </a:r>
            <a:r>
              <a:rPr lang="es-CO" sz="1400" dirty="0" err="1" smtClean="0"/>
              <a:t>Holy</a:t>
            </a:r>
            <a:r>
              <a:rPr lang="es-CO" sz="1400" dirty="0" smtClean="0"/>
              <a:t> </a:t>
            </a:r>
            <a:r>
              <a:rPr lang="es-CO" sz="1400" dirty="0" err="1" smtClean="0"/>
              <a:t>See</a:t>
            </a:r>
            <a:r>
              <a:rPr lang="es-CO" sz="1400" dirty="0" smtClean="0"/>
              <a:t> and </a:t>
            </a:r>
            <a:r>
              <a:rPr lang="es-CO" sz="1400" dirty="0" err="1" smtClean="0"/>
              <a:t>Ukraine</a:t>
            </a:r>
            <a:r>
              <a:rPr lang="es-CO" sz="1400" dirty="0" smtClean="0"/>
              <a:t>.</a:t>
            </a:r>
            <a:endParaRPr lang="en-US" dirty="0"/>
          </a:p>
        </p:txBody>
      </p:sp>
      <p:pic>
        <p:nvPicPr>
          <p:cNvPr id="5" name="Picture 6" descr="http://www.recalca.org.co/wp-content/uploads/2013/07/alianza_del_pacific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7536378">
            <a:off x="459512" y="5527429"/>
            <a:ext cx="1177199" cy="125759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2" descr="C:\Users\1032440840\AppData\Local\Microsoft\Windows\Temporary Internet Files\Content.Outlook\R6W6FJ6I\logo_VRT-UR_2013-14_Vinotint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63586" y="5373216"/>
            <a:ext cx="905659" cy="706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8243921"/>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55576" y="116632"/>
            <a:ext cx="6781800" cy="798984"/>
          </a:xfrm>
        </p:spPr>
        <p:style>
          <a:lnRef idx="2">
            <a:schemeClr val="accent1"/>
          </a:lnRef>
          <a:fillRef idx="1">
            <a:schemeClr val="lt1"/>
          </a:fillRef>
          <a:effectRef idx="0">
            <a:schemeClr val="accent1"/>
          </a:effectRef>
          <a:fontRef idx="minor">
            <a:schemeClr val="dk1"/>
          </a:fontRef>
        </p:style>
        <p:txBody>
          <a:bodyPr>
            <a:normAutofit/>
          </a:bodyPr>
          <a:lstStyle/>
          <a:p>
            <a:r>
              <a:rPr lang="es-CO" sz="4400" dirty="0" err="1"/>
              <a:t>Accreditation</a:t>
            </a:r>
            <a:r>
              <a:rPr lang="es-CO" sz="4400" dirty="0"/>
              <a:t> </a:t>
            </a:r>
            <a:r>
              <a:rPr lang="es-CO" sz="4400" dirty="0" err="1"/>
              <a:t>system</a:t>
            </a:r>
            <a:endParaRPr lang="en-US" sz="4400" dirty="0"/>
          </a:p>
        </p:txBody>
      </p:sp>
      <p:graphicFrame>
        <p:nvGraphicFramePr>
          <p:cNvPr id="5" name="4 Tabla"/>
          <p:cNvGraphicFramePr>
            <a:graphicFrameLocks noGrp="1"/>
          </p:cNvGraphicFramePr>
          <p:nvPr>
            <p:extLst>
              <p:ext uri="{D42A27DB-BD31-4B8C-83A1-F6EECF244321}">
                <p14:modId xmlns:p14="http://schemas.microsoft.com/office/powerpoint/2010/main" val="1044125302"/>
              </p:ext>
            </p:extLst>
          </p:nvPr>
        </p:nvGraphicFramePr>
        <p:xfrm>
          <a:off x="611560" y="1124744"/>
          <a:ext cx="7704855" cy="5069304"/>
        </p:xfrm>
        <a:graphic>
          <a:graphicData uri="http://schemas.openxmlformats.org/drawingml/2006/table">
            <a:tbl>
              <a:tblPr firstRow="1" bandRow="1">
                <a:tableStyleId>{5C22544A-7EE6-4342-B048-85BDC9FD1C3A}</a:tableStyleId>
              </a:tblPr>
              <a:tblGrid>
                <a:gridCol w="2376264"/>
                <a:gridCol w="1224136"/>
                <a:gridCol w="1296144"/>
                <a:gridCol w="1368152"/>
                <a:gridCol w="1440159"/>
              </a:tblGrid>
              <a:tr h="355064">
                <a:tc>
                  <a:txBody>
                    <a:bodyPr/>
                    <a:lstStyle/>
                    <a:p>
                      <a:r>
                        <a:rPr lang="es-CO" sz="1400" dirty="0" err="1" smtClean="0"/>
                        <a:t>Acreditation</a:t>
                      </a:r>
                      <a:endParaRPr lang="en-US" sz="1400" dirty="0"/>
                    </a:p>
                  </a:txBody>
                  <a:tcPr/>
                </a:tc>
                <a:tc>
                  <a:txBody>
                    <a:bodyPr/>
                    <a:lstStyle/>
                    <a:p>
                      <a:r>
                        <a:rPr lang="es-CO" sz="1400" dirty="0" smtClean="0"/>
                        <a:t>Colombia</a:t>
                      </a:r>
                      <a:endParaRPr lang="en-US" sz="1400" dirty="0"/>
                    </a:p>
                  </a:txBody>
                  <a:tcPr/>
                </a:tc>
                <a:tc>
                  <a:txBody>
                    <a:bodyPr/>
                    <a:lstStyle/>
                    <a:p>
                      <a:r>
                        <a:rPr lang="es-CO" sz="1400" dirty="0" smtClean="0"/>
                        <a:t>Chile</a:t>
                      </a:r>
                      <a:endParaRPr lang="en-US" sz="1400" dirty="0"/>
                    </a:p>
                  </a:txBody>
                  <a:tcPr/>
                </a:tc>
                <a:tc>
                  <a:txBody>
                    <a:bodyPr/>
                    <a:lstStyle/>
                    <a:p>
                      <a:r>
                        <a:rPr lang="es-CO" sz="1400" dirty="0" err="1" smtClean="0"/>
                        <a:t>Peru</a:t>
                      </a:r>
                      <a:endParaRPr lang="en-US" sz="1400" dirty="0"/>
                    </a:p>
                  </a:txBody>
                  <a:tcPr/>
                </a:tc>
                <a:tc>
                  <a:txBody>
                    <a:bodyPr/>
                    <a:lstStyle/>
                    <a:p>
                      <a:r>
                        <a:rPr lang="es-CO" sz="1400" dirty="0" err="1" smtClean="0"/>
                        <a:t>Mexico</a:t>
                      </a:r>
                      <a:endParaRPr lang="en-US" sz="1400" dirty="0"/>
                    </a:p>
                  </a:txBody>
                  <a:tcPr/>
                </a:tc>
              </a:tr>
              <a:tr h="370840">
                <a:tc>
                  <a:txBody>
                    <a:bodyPr/>
                    <a:lstStyle/>
                    <a:p>
                      <a:r>
                        <a:rPr lang="es-CO" sz="1100" dirty="0" err="1" smtClean="0"/>
                        <a:t>Accreditation</a:t>
                      </a:r>
                      <a:r>
                        <a:rPr lang="es-CO" sz="1100" dirty="0" smtClean="0"/>
                        <a:t> </a:t>
                      </a:r>
                      <a:r>
                        <a:rPr lang="es-CO" sz="1100" dirty="0" err="1" smtClean="0"/>
                        <a:t>Board</a:t>
                      </a:r>
                      <a:r>
                        <a:rPr lang="es-CO" sz="1100" dirty="0" smtClean="0"/>
                        <a:t> </a:t>
                      </a:r>
                      <a:r>
                        <a:rPr lang="es-CO" sz="1100" dirty="0" err="1" smtClean="0"/>
                        <a:t>for</a:t>
                      </a:r>
                      <a:r>
                        <a:rPr lang="es-CO" sz="1100" dirty="0" smtClean="0"/>
                        <a:t> </a:t>
                      </a:r>
                      <a:r>
                        <a:rPr lang="es-CO" sz="1100" dirty="0" err="1" smtClean="0"/>
                        <a:t>Engineering</a:t>
                      </a:r>
                      <a:r>
                        <a:rPr lang="es-CO" sz="1100" baseline="0" dirty="0" smtClean="0"/>
                        <a:t> and </a:t>
                      </a:r>
                      <a:r>
                        <a:rPr lang="es-CO" sz="1100" baseline="0" dirty="0" err="1" smtClean="0"/>
                        <a:t>Technology</a:t>
                      </a:r>
                      <a:r>
                        <a:rPr lang="es-CO" sz="1100" baseline="0" dirty="0" smtClean="0"/>
                        <a:t> - ABET</a:t>
                      </a:r>
                      <a:endParaRPr lang="en-US" sz="1100" dirty="0"/>
                    </a:p>
                  </a:txBody>
                  <a:tcPr/>
                </a:tc>
                <a:tc>
                  <a:txBody>
                    <a:bodyPr/>
                    <a:lstStyle/>
                    <a:p>
                      <a:r>
                        <a:rPr lang="es-CO" sz="1100" kern="1200" dirty="0" smtClean="0">
                          <a:solidFill>
                            <a:schemeClr val="dk1"/>
                          </a:solidFill>
                          <a:latin typeface="+mn-lt"/>
                          <a:ea typeface="+mn-ea"/>
                          <a:cs typeface="+mn-cs"/>
                        </a:rPr>
                        <a:t>15</a:t>
                      </a:r>
                      <a:endParaRPr lang="en-US" sz="1100" kern="1200" dirty="0">
                        <a:solidFill>
                          <a:schemeClr val="dk1"/>
                        </a:solidFill>
                        <a:latin typeface="+mn-lt"/>
                        <a:ea typeface="+mn-ea"/>
                        <a:cs typeface="+mn-cs"/>
                      </a:endParaRPr>
                    </a:p>
                  </a:txBody>
                  <a:tcPr/>
                </a:tc>
                <a:tc>
                  <a:txBody>
                    <a:bodyPr/>
                    <a:lstStyle/>
                    <a:p>
                      <a:r>
                        <a:rPr lang="es-CO" sz="1100" kern="1200" dirty="0" smtClean="0">
                          <a:solidFill>
                            <a:schemeClr val="dk1"/>
                          </a:solidFill>
                          <a:latin typeface="+mn-lt"/>
                          <a:ea typeface="+mn-ea"/>
                          <a:cs typeface="+mn-cs"/>
                        </a:rPr>
                        <a:t>-</a:t>
                      </a:r>
                      <a:endParaRPr lang="en-US" sz="1100" kern="1200" dirty="0">
                        <a:solidFill>
                          <a:schemeClr val="dk1"/>
                        </a:solidFill>
                        <a:latin typeface="+mn-lt"/>
                        <a:ea typeface="+mn-ea"/>
                        <a:cs typeface="+mn-cs"/>
                      </a:endParaRPr>
                    </a:p>
                  </a:txBody>
                  <a:tcPr/>
                </a:tc>
                <a:tc>
                  <a:txBody>
                    <a:bodyPr/>
                    <a:lstStyle/>
                    <a:p>
                      <a:r>
                        <a:rPr lang="es-CO" sz="1100" kern="1200" dirty="0" smtClean="0">
                          <a:solidFill>
                            <a:schemeClr val="dk1"/>
                          </a:solidFill>
                          <a:latin typeface="+mn-lt"/>
                          <a:ea typeface="+mn-ea"/>
                          <a:cs typeface="+mn-cs"/>
                        </a:rPr>
                        <a:t>1</a:t>
                      </a:r>
                      <a:endParaRPr lang="en-US" sz="1100" kern="1200" dirty="0">
                        <a:solidFill>
                          <a:schemeClr val="dk1"/>
                        </a:solidFill>
                        <a:latin typeface="+mn-lt"/>
                        <a:ea typeface="+mn-ea"/>
                        <a:cs typeface="+mn-cs"/>
                      </a:endParaRPr>
                    </a:p>
                  </a:txBody>
                  <a:tcPr/>
                </a:tc>
                <a:tc>
                  <a:txBody>
                    <a:bodyPr/>
                    <a:lstStyle/>
                    <a:p>
                      <a:r>
                        <a:rPr lang="es-CO" sz="1100" kern="1200" dirty="0" smtClean="0">
                          <a:solidFill>
                            <a:schemeClr val="dk1"/>
                          </a:solidFill>
                          <a:latin typeface="+mn-lt"/>
                          <a:ea typeface="+mn-ea"/>
                          <a:cs typeface="+mn-cs"/>
                        </a:rPr>
                        <a:t>-</a:t>
                      </a:r>
                      <a:endParaRPr lang="en-US" sz="1100" kern="1200" dirty="0">
                        <a:solidFill>
                          <a:schemeClr val="dk1"/>
                        </a:solidFill>
                        <a:latin typeface="+mn-lt"/>
                        <a:ea typeface="+mn-ea"/>
                        <a:cs typeface="+mn-cs"/>
                      </a:endParaRPr>
                    </a:p>
                  </a:txBody>
                  <a:tcPr/>
                </a:tc>
              </a:tr>
              <a:tr h="370840">
                <a:tc>
                  <a:txBody>
                    <a:bodyPr/>
                    <a:lstStyle/>
                    <a:p>
                      <a:pPr marL="0" algn="l" defTabSz="914400" rtl="0" eaLnBrk="1" latinLnBrk="0" hangingPunct="1"/>
                      <a:r>
                        <a:rPr lang="es-CO" sz="1100" kern="1200" dirty="0" err="1" smtClean="0">
                          <a:solidFill>
                            <a:schemeClr val="dk1"/>
                          </a:solidFill>
                          <a:latin typeface="+mn-lt"/>
                          <a:ea typeface="+mn-ea"/>
                          <a:cs typeface="+mn-cs"/>
                        </a:rPr>
                        <a:t>Accreditation</a:t>
                      </a:r>
                      <a:r>
                        <a:rPr lang="es-CO" sz="1100" kern="1200" dirty="0" smtClean="0">
                          <a:solidFill>
                            <a:schemeClr val="dk1"/>
                          </a:solidFill>
                          <a:latin typeface="+mn-lt"/>
                          <a:ea typeface="+mn-ea"/>
                          <a:cs typeface="+mn-cs"/>
                        </a:rPr>
                        <a:t> Council </a:t>
                      </a:r>
                      <a:r>
                        <a:rPr lang="es-CO" sz="1100" kern="1200" dirty="0" err="1" smtClean="0">
                          <a:solidFill>
                            <a:schemeClr val="dk1"/>
                          </a:solidFill>
                          <a:latin typeface="+mn-lt"/>
                          <a:ea typeface="+mn-ea"/>
                          <a:cs typeface="+mn-cs"/>
                        </a:rPr>
                        <a:t>for</a:t>
                      </a:r>
                      <a:r>
                        <a:rPr lang="es-CO" sz="1100" kern="1200" dirty="0" smtClean="0">
                          <a:solidFill>
                            <a:schemeClr val="dk1"/>
                          </a:solidFill>
                          <a:latin typeface="+mn-lt"/>
                          <a:ea typeface="+mn-ea"/>
                          <a:cs typeface="+mn-cs"/>
                        </a:rPr>
                        <a:t> Business </a:t>
                      </a:r>
                      <a:r>
                        <a:rPr lang="es-CO" sz="1100" kern="1200" dirty="0" err="1" smtClean="0">
                          <a:solidFill>
                            <a:schemeClr val="dk1"/>
                          </a:solidFill>
                          <a:latin typeface="+mn-lt"/>
                          <a:ea typeface="+mn-ea"/>
                          <a:cs typeface="+mn-cs"/>
                        </a:rPr>
                        <a:t>Schools</a:t>
                      </a:r>
                      <a:r>
                        <a:rPr lang="es-CO" sz="1100" kern="1200" dirty="0" smtClean="0">
                          <a:solidFill>
                            <a:schemeClr val="dk1"/>
                          </a:solidFill>
                          <a:latin typeface="+mn-lt"/>
                          <a:ea typeface="+mn-ea"/>
                          <a:cs typeface="+mn-cs"/>
                        </a:rPr>
                        <a:t> </a:t>
                      </a:r>
                      <a:r>
                        <a:rPr lang="es-CO" sz="1100" kern="1200" dirty="0" err="1" smtClean="0">
                          <a:solidFill>
                            <a:schemeClr val="dk1"/>
                          </a:solidFill>
                          <a:latin typeface="+mn-lt"/>
                          <a:ea typeface="+mn-ea"/>
                          <a:cs typeface="+mn-cs"/>
                        </a:rPr>
                        <a:t>programs</a:t>
                      </a:r>
                      <a:r>
                        <a:rPr lang="es-CO" sz="1100" kern="1200" dirty="0" smtClean="0">
                          <a:solidFill>
                            <a:schemeClr val="dk1"/>
                          </a:solidFill>
                          <a:latin typeface="+mn-lt"/>
                          <a:ea typeface="+mn-ea"/>
                          <a:cs typeface="+mn-cs"/>
                        </a:rPr>
                        <a:t> - ACBSP</a:t>
                      </a:r>
                      <a:endParaRPr lang="en-US" sz="1100" kern="1200" dirty="0">
                        <a:solidFill>
                          <a:schemeClr val="dk1"/>
                        </a:solidFill>
                        <a:latin typeface="+mn-lt"/>
                        <a:ea typeface="+mn-ea"/>
                        <a:cs typeface="+mn-cs"/>
                      </a:endParaRPr>
                    </a:p>
                  </a:txBody>
                  <a:tcPr/>
                </a:tc>
                <a:tc>
                  <a:txBody>
                    <a:bodyPr/>
                    <a:lstStyle/>
                    <a:p>
                      <a:pPr marL="0" algn="l" defTabSz="914400" rtl="0" eaLnBrk="1" latinLnBrk="0" hangingPunct="1"/>
                      <a:r>
                        <a:rPr lang="es-CO" sz="1100" kern="1200" dirty="0" smtClean="0">
                          <a:solidFill>
                            <a:schemeClr val="dk1"/>
                          </a:solidFill>
                          <a:latin typeface="+mn-lt"/>
                          <a:ea typeface="+mn-ea"/>
                          <a:cs typeface="+mn-cs"/>
                        </a:rPr>
                        <a:t>7</a:t>
                      </a:r>
                      <a:endParaRPr lang="en-US" sz="1100" kern="1200" dirty="0">
                        <a:solidFill>
                          <a:schemeClr val="dk1"/>
                        </a:solidFill>
                        <a:latin typeface="+mn-lt"/>
                        <a:ea typeface="+mn-ea"/>
                        <a:cs typeface="+mn-cs"/>
                      </a:endParaRPr>
                    </a:p>
                  </a:txBody>
                  <a:tcPr/>
                </a:tc>
                <a:tc>
                  <a:txBody>
                    <a:bodyPr/>
                    <a:lstStyle/>
                    <a:p>
                      <a:pPr marL="0" algn="l" defTabSz="914400" rtl="0" eaLnBrk="1" latinLnBrk="0" hangingPunct="1"/>
                      <a:r>
                        <a:rPr lang="es-CO" sz="1100" kern="1200" dirty="0" smtClean="0">
                          <a:solidFill>
                            <a:schemeClr val="dk1"/>
                          </a:solidFill>
                          <a:latin typeface="+mn-lt"/>
                          <a:ea typeface="+mn-ea"/>
                          <a:cs typeface="+mn-cs"/>
                        </a:rPr>
                        <a:t>-</a:t>
                      </a:r>
                      <a:endParaRPr lang="en-US" sz="1100" kern="1200" dirty="0">
                        <a:solidFill>
                          <a:schemeClr val="dk1"/>
                        </a:solidFill>
                        <a:latin typeface="+mn-lt"/>
                        <a:ea typeface="+mn-ea"/>
                        <a:cs typeface="+mn-cs"/>
                      </a:endParaRPr>
                    </a:p>
                  </a:txBody>
                  <a:tcPr/>
                </a:tc>
                <a:tc>
                  <a:txBody>
                    <a:bodyPr/>
                    <a:lstStyle/>
                    <a:p>
                      <a:pPr marL="0" algn="l" defTabSz="914400" rtl="0" eaLnBrk="1" latinLnBrk="0" hangingPunct="1"/>
                      <a:r>
                        <a:rPr lang="es-CO" sz="1100" kern="1200" dirty="0" smtClean="0">
                          <a:solidFill>
                            <a:schemeClr val="dk1"/>
                          </a:solidFill>
                          <a:latin typeface="+mn-lt"/>
                          <a:ea typeface="+mn-ea"/>
                          <a:cs typeface="+mn-cs"/>
                        </a:rPr>
                        <a:t>2</a:t>
                      </a:r>
                      <a:endParaRPr lang="en-US" sz="1100" kern="1200" dirty="0">
                        <a:solidFill>
                          <a:schemeClr val="dk1"/>
                        </a:solidFill>
                        <a:latin typeface="+mn-lt"/>
                        <a:ea typeface="+mn-ea"/>
                        <a:cs typeface="+mn-cs"/>
                      </a:endParaRPr>
                    </a:p>
                  </a:txBody>
                  <a:tcPr/>
                </a:tc>
                <a:tc>
                  <a:txBody>
                    <a:bodyPr/>
                    <a:lstStyle/>
                    <a:p>
                      <a:pPr marL="0" algn="l" defTabSz="914400" rtl="0" eaLnBrk="1" latinLnBrk="0" hangingPunct="1"/>
                      <a:r>
                        <a:rPr lang="es-CO" sz="1100" kern="1200" dirty="0" smtClean="0">
                          <a:solidFill>
                            <a:schemeClr val="dk1"/>
                          </a:solidFill>
                          <a:latin typeface="+mn-lt"/>
                          <a:ea typeface="+mn-ea"/>
                          <a:cs typeface="+mn-cs"/>
                        </a:rPr>
                        <a:t>3</a:t>
                      </a:r>
                      <a:endParaRPr lang="en-US" sz="1100" kern="1200" dirty="0">
                        <a:solidFill>
                          <a:schemeClr val="dk1"/>
                        </a:solidFill>
                        <a:latin typeface="+mn-lt"/>
                        <a:ea typeface="+mn-ea"/>
                        <a:cs typeface="+mn-cs"/>
                      </a:endParaRPr>
                    </a:p>
                  </a:txBody>
                  <a:tcPr/>
                </a:tc>
              </a:tr>
              <a:tr h="370840">
                <a:tc>
                  <a:txBody>
                    <a:bodyPr/>
                    <a:lstStyle/>
                    <a:p>
                      <a:pPr marL="0" algn="l" defTabSz="914400" rtl="0" eaLnBrk="1" latinLnBrk="0" hangingPunct="1"/>
                      <a:r>
                        <a:rPr lang="es-CO" sz="1100" kern="1200" dirty="0" smtClean="0">
                          <a:solidFill>
                            <a:schemeClr val="dk1"/>
                          </a:solidFill>
                          <a:latin typeface="+mn-lt"/>
                          <a:ea typeface="+mn-ea"/>
                          <a:cs typeface="+mn-cs"/>
                        </a:rPr>
                        <a:t>CLAEP</a:t>
                      </a:r>
                      <a:endParaRPr lang="en-US" sz="1100" kern="1200" dirty="0">
                        <a:solidFill>
                          <a:schemeClr val="dk1"/>
                        </a:solidFill>
                        <a:latin typeface="+mn-lt"/>
                        <a:ea typeface="+mn-ea"/>
                        <a:cs typeface="+mn-cs"/>
                      </a:endParaRPr>
                    </a:p>
                  </a:txBody>
                  <a:tcPr/>
                </a:tc>
                <a:tc>
                  <a:txBody>
                    <a:bodyPr/>
                    <a:lstStyle/>
                    <a:p>
                      <a:pPr marL="0" algn="l" defTabSz="914400" rtl="0" eaLnBrk="1" latinLnBrk="0" hangingPunct="1"/>
                      <a:r>
                        <a:rPr lang="es-CO" sz="1100" kern="1200" dirty="0" smtClean="0">
                          <a:solidFill>
                            <a:schemeClr val="dk1"/>
                          </a:solidFill>
                          <a:latin typeface="+mn-lt"/>
                          <a:ea typeface="+mn-ea"/>
                          <a:cs typeface="+mn-cs"/>
                        </a:rPr>
                        <a:t>5</a:t>
                      </a:r>
                      <a:endParaRPr lang="en-US" sz="1100" kern="1200" dirty="0">
                        <a:solidFill>
                          <a:schemeClr val="dk1"/>
                        </a:solidFill>
                        <a:latin typeface="+mn-lt"/>
                        <a:ea typeface="+mn-ea"/>
                        <a:cs typeface="+mn-cs"/>
                      </a:endParaRPr>
                    </a:p>
                  </a:txBody>
                  <a:tcPr/>
                </a:tc>
                <a:tc>
                  <a:txBody>
                    <a:bodyPr/>
                    <a:lstStyle/>
                    <a:p>
                      <a:pPr marL="0" algn="l" defTabSz="914400" rtl="0" eaLnBrk="1" latinLnBrk="0" hangingPunct="1"/>
                      <a:r>
                        <a:rPr lang="es-CO" sz="1100" kern="1200" dirty="0" smtClean="0">
                          <a:solidFill>
                            <a:schemeClr val="dk1"/>
                          </a:solidFill>
                          <a:latin typeface="+mn-lt"/>
                          <a:ea typeface="+mn-ea"/>
                          <a:cs typeface="+mn-cs"/>
                        </a:rPr>
                        <a:t>3</a:t>
                      </a:r>
                      <a:endParaRPr lang="en-US" sz="1100" kern="1200" dirty="0">
                        <a:solidFill>
                          <a:schemeClr val="dk1"/>
                        </a:solidFill>
                        <a:latin typeface="+mn-lt"/>
                        <a:ea typeface="+mn-ea"/>
                        <a:cs typeface="+mn-cs"/>
                      </a:endParaRPr>
                    </a:p>
                  </a:txBody>
                  <a:tcPr/>
                </a:tc>
                <a:tc>
                  <a:txBody>
                    <a:bodyPr/>
                    <a:lstStyle/>
                    <a:p>
                      <a:pPr marL="0" algn="l" defTabSz="914400" rtl="0" eaLnBrk="1" latinLnBrk="0" hangingPunct="1"/>
                      <a:r>
                        <a:rPr lang="es-CO" sz="1100" kern="1200" dirty="0" smtClean="0">
                          <a:solidFill>
                            <a:schemeClr val="dk1"/>
                          </a:solidFill>
                          <a:latin typeface="+mn-lt"/>
                          <a:ea typeface="+mn-ea"/>
                          <a:cs typeface="+mn-cs"/>
                        </a:rPr>
                        <a:t>2</a:t>
                      </a:r>
                      <a:endParaRPr lang="en-US" sz="1100" kern="1200" dirty="0">
                        <a:solidFill>
                          <a:schemeClr val="dk1"/>
                        </a:solidFill>
                        <a:latin typeface="+mn-lt"/>
                        <a:ea typeface="+mn-ea"/>
                        <a:cs typeface="+mn-cs"/>
                      </a:endParaRPr>
                    </a:p>
                  </a:txBody>
                  <a:tcPr/>
                </a:tc>
                <a:tc>
                  <a:txBody>
                    <a:bodyPr/>
                    <a:lstStyle/>
                    <a:p>
                      <a:pPr marL="0" algn="l" defTabSz="914400" rtl="0" eaLnBrk="1" latinLnBrk="0" hangingPunct="1"/>
                      <a:r>
                        <a:rPr lang="es-CO" sz="1100" kern="1200" dirty="0" smtClean="0">
                          <a:solidFill>
                            <a:schemeClr val="dk1"/>
                          </a:solidFill>
                          <a:latin typeface="+mn-lt"/>
                          <a:ea typeface="+mn-ea"/>
                          <a:cs typeface="+mn-cs"/>
                        </a:rPr>
                        <a:t>4</a:t>
                      </a:r>
                      <a:endParaRPr lang="en-US" sz="1100" kern="1200" dirty="0">
                        <a:solidFill>
                          <a:schemeClr val="dk1"/>
                        </a:solidFill>
                        <a:latin typeface="+mn-lt"/>
                        <a:ea typeface="+mn-ea"/>
                        <a:cs typeface="+mn-cs"/>
                      </a:endParaRPr>
                    </a:p>
                  </a:txBody>
                  <a:tcPr/>
                </a:tc>
              </a:tr>
              <a:tr h="370840">
                <a:tc>
                  <a:txBody>
                    <a:bodyPr/>
                    <a:lstStyle/>
                    <a:p>
                      <a:pPr marL="0" algn="l" defTabSz="914400" rtl="0" eaLnBrk="1" latinLnBrk="0" hangingPunct="1"/>
                      <a:r>
                        <a:rPr lang="es-CO" sz="1100" kern="1200" dirty="0" smtClean="0">
                          <a:solidFill>
                            <a:schemeClr val="dk1"/>
                          </a:solidFill>
                          <a:latin typeface="+mn-lt"/>
                          <a:ea typeface="+mn-ea"/>
                          <a:cs typeface="+mn-cs"/>
                        </a:rPr>
                        <a:t>RIACES</a:t>
                      </a:r>
                      <a:endParaRPr lang="en-US" sz="1100" kern="1200" dirty="0">
                        <a:solidFill>
                          <a:schemeClr val="dk1"/>
                        </a:solidFill>
                        <a:latin typeface="+mn-lt"/>
                        <a:ea typeface="+mn-ea"/>
                        <a:cs typeface="+mn-cs"/>
                      </a:endParaRPr>
                    </a:p>
                  </a:txBody>
                  <a:tcPr/>
                </a:tc>
                <a:tc>
                  <a:txBody>
                    <a:bodyPr/>
                    <a:lstStyle/>
                    <a:p>
                      <a:pPr marL="0" algn="l" defTabSz="914400" rtl="0" eaLnBrk="1" latinLnBrk="0" hangingPunct="1"/>
                      <a:r>
                        <a:rPr lang="es-CO" sz="1100" kern="1200" dirty="0" smtClean="0">
                          <a:solidFill>
                            <a:schemeClr val="dk1"/>
                          </a:solidFill>
                          <a:latin typeface="+mn-lt"/>
                          <a:ea typeface="+mn-ea"/>
                          <a:cs typeface="+mn-cs"/>
                        </a:rPr>
                        <a:t>4</a:t>
                      </a:r>
                      <a:endParaRPr lang="en-US" sz="1100" kern="1200" dirty="0">
                        <a:solidFill>
                          <a:schemeClr val="dk1"/>
                        </a:solidFill>
                        <a:latin typeface="+mn-lt"/>
                        <a:ea typeface="+mn-ea"/>
                        <a:cs typeface="+mn-cs"/>
                      </a:endParaRPr>
                    </a:p>
                  </a:txBody>
                  <a:tcPr/>
                </a:tc>
                <a:tc>
                  <a:txBody>
                    <a:bodyPr/>
                    <a:lstStyle/>
                    <a:p>
                      <a:pPr marL="0" algn="l" defTabSz="914400" rtl="0" eaLnBrk="1" latinLnBrk="0" hangingPunct="1"/>
                      <a:r>
                        <a:rPr lang="es-CO" sz="1100" kern="1200" dirty="0" smtClean="0">
                          <a:solidFill>
                            <a:schemeClr val="dk1"/>
                          </a:solidFill>
                          <a:latin typeface="+mn-lt"/>
                          <a:ea typeface="+mn-ea"/>
                          <a:cs typeface="+mn-cs"/>
                        </a:rPr>
                        <a:t>3</a:t>
                      </a:r>
                      <a:endParaRPr lang="en-US" sz="1100" kern="1200" dirty="0">
                        <a:solidFill>
                          <a:schemeClr val="dk1"/>
                        </a:solidFill>
                        <a:latin typeface="+mn-lt"/>
                        <a:ea typeface="+mn-ea"/>
                        <a:cs typeface="+mn-cs"/>
                      </a:endParaRPr>
                    </a:p>
                  </a:txBody>
                  <a:tcPr/>
                </a:tc>
                <a:tc>
                  <a:txBody>
                    <a:bodyPr/>
                    <a:lstStyle/>
                    <a:p>
                      <a:pPr marL="0" algn="l" defTabSz="914400" rtl="0" eaLnBrk="1" latinLnBrk="0" hangingPunct="1"/>
                      <a:r>
                        <a:rPr lang="es-CO" sz="1100" kern="1200" dirty="0" smtClean="0">
                          <a:solidFill>
                            <a:schemeClr val="dk1"/>
                          </a:solidFill>
                          <a:latin typeface="+mn-lt"/>
                          <a:ea typeface="+mn-ea"/>
                          <a:cs typeface="+mn-cs"/>
                        </a:rPr>
                        <a:t>2</a:t>
                      </a:r>
                      <a:endParaRPr lang="en-US" sz="1100" kern="1200" dirty="0">
                        <a:solidFill>
                          <a:schemeClr val="dk1"/>
                        </a:solidFill>
                        <a:latin typeface="+mn-lt"/>
                        <a:ea typeface="+mn-ea"/>
                        <a:cs typeface="+mn-cs"/>
                      </a:endParaRPr>
                    </a:p>
                  </a:txBody>
                  <a:tcPr/>
                </a:tc>
                <a:tc>
                  <a:txBody>
                    <a:bodyPr/>
                    <a:lstStyle/>
                    <a:p>
                      <a:pPr marL="0" algn="l" defTabSz="914400" rtl="0" eaLnBrk="1" latinLnBrk="0" hangingPunct="1"/>
                      <a:r>
                        <a:rPr lang="es-CO" sz="1100" kern="1200" dirty="0" smtClean="0">
                          <a:solidFill>
                            <a:schemeClr val="dk1"/>
                          </a:solidFill>
                          <a:latin typeface="+mn-lt"/>
                          <a:ea typeface="+mn-ea"/>
                          <a:cs typeface="+mn-cs"/>
                        </a:rPr>
                        <a:t>4</a:t>
                      </a:r>
                      <a:endParaRPr lang="en-US" sz="1100" kern="1200" dirty="0">
                        <a:solidFill>
                          <a:schemeClr val="dk1"/>
                        </a:solidFill>
                        <a:latin typeface="+mn-lt"/>
                        <a:ea typeface="+mn-ea"/>
                        <a:cs typeface="+mn-cs"/>
                      </a:endParaRPr>
                    </a:p>
                  </a:txBody>
                  <a:tcPr/>
                </a:tc>
              </a:tr>
              <a:tr h="370840">
                <a:tc>
                  <a:txBody>
                    <a:bodyPr/>
                    <a:lstStyle/>
                    <a:p>
                      <a:pPr marL="0" algn="l" defTabSz="914400" rtl="0" eaLnBrk="1" latinLnBrk="0" hangingPunct="1"/>
                      <a:r>
                        <a:rPr lang="es-CO" sz="1100" kern="1200" dirty="0" smtClean="0">
                          <a:solidFill>
                            <a:schemeClr val="dk1"/>
                          </a:solidFill>
                          <a:latin typeface="+mn-lt"/>
                          <a:ea typeface="+mn-ea"/>
                          <a:cs typeface="+mn-cs"/>
                        </a:rPr>
                        <a:t>UDUAL</a:t>
                      </a:r>
                      <a:endParaRPr lang="en-US" sz="1100" kern="1200" dirty="0">
                        <a:solidFill>
                          <a:schemeClr val="dk1"/>
                        </a:solidFill>
                        <a:latin typeface="+mn-lt"/>
                        <a:ea typeface="+mn-ea"/>
                        <a:cs typeface="+mn-cs"/>
                      </a:endParaRPr>
                    </a:p>
                  </a:txBody>
                  <a:tcPr/>
                </a:tc>
                <a:tc>
                  <a:txBody>
                    <a:bodyPr/>
                    <a:lstStyle/>
                    <a:p>
                      <a:pPr marL="0" algn="l" defTabSz="914400" rtl="0" eaLnBrk="1" latinLnBrk="0" hangingPunct="1"/>
                      <a:r>
                        <a:rPr lang="es-CO" sz="1100" kern="1200" dirty="0" smtClean="0">
                          <a:solidFill>
                            <a:schemeClr val="dk1"/>
                          </a:solidFill>
                          <a:latin typeface="+mn-lt"/>
                          <a:ea typeface="+mn-ea"/>
                          <a:cs typeface="+mn-cs"/>
                        </a:rPr>
                        <a:t>29</a:t>
                      </a:r>
                      <a:endParaRPr lang="en-US" sz="1100" kern="1200" dirty="0">
                        <a:solidFill>
                          <a:schemeClr val="dk1"/>
                        </a:solidFill>
                        <a:latin typeface="+mn-lt"/>
                        <a:ea typeface="+mn-ea"/>
                        <a:cs typeface="+mn-cs"/>
                      </a:endParaRPr>
                    </a:p>
                  </a:txBody>
                  <a:tcPr/>
                </a:tc>
                <a:tc>
                  <a:txBody>
                    <a:bodyPr/>
                    <a:lstStyle/>
                    <a:p>
                      <a:pPr marL="0" algn="l" defTabSz="914400" rtl="0" eaLnBrk="1" latinLnBrk="0" hangingPunct="1"/>
                      <a:r>
                        <a:rPr lang="es-CO" sz="1100" kern="1200" dirty="0" smtClean="0">
                          <a:solidFill>
                            <a:schemeClr val="dk1"/>
                          </a:solidFill>
                          <a:latin typeface="+mn-lt"/>
                          <a:ea typeface="+mn-ea"/>
                          <a:cs typeface="+mn-cs"/>
                        </a:rPr>
                        <a:t>3</a:t>
                      </a:r>
                      <a:endParaRPr lang="en-US" sz="1100" kern="1200" dirty="0">
                        <a:solidFill>
                          <a:schemeClr val="dk1"/>
                        </a:solidFill>
                        <a:latin typeface="+mn-lt"/>
                        <a:ea typeface="+mn-ea"/>
                        <a:cs typeface="+mn-cs"/>
                      </a:endParaRPr>
                    </a:p>
                  </a:txBody>
                  <a:tcPr/>
                </a:tc>
                <a:tc>
                  <a:txBody>
                    <a:bodyPr/>
                    <a:lstStyle/>
                    <a:p>
                      <a:pPr marL="0" algn="l" defTabSz="914400" rtl="0" eaLnBrk="1" latinLnBrk="0" hangingPunct="1"/>
                      <a:r>
                        <a:rPr lang="es-CO" sz="1100" kern="1200" dirty="0" smtClean="0">
                          <a:solidFill>
                            <a:schemeClr val="dk1"/>
                          </a:solidFill>
                          <a:latin typeface="+mn-lt"/>
                          <a:ea typeface="+mn-ea"/>
                          <a:cs typeface="+mn-cs"/>
                        </a:rPr>
                        <a:t>24</a:t>
                      </a:r>
                      <a:endParaRPr lang="en-US" sz="1100" kern="1200" dirty="0">
                        <a:solidFill>
                          <a:schemeClr val="dk1"/>
                        </a:solidFill>
                        <a:latin typeface="+mn-lt"/>
                        <a:ea typeface="+mn-ea"/>
                        <a:cs typeface="+mn-cs"/>
                      </a:endParaRPr>
                    </a:p>
                  </a:txBody>
                  <a:tcPr/>
                </a:tc>
                <a:tc>
                  <a:txBody>
                    <a:bodyPr/>
                    <a:lstStyle/>
                    <a:p>
                      <a:pPr marL="0" algn="l" defTabSz="914400" rtl="0" eaLnBrk="1" latinLnBrk="0" hangingPunct="1"/>
                      <a:r>
                        <a:rPr lang="es-CO" sz="1100" kern="1200" dirty="0" smtClean="0">
                          <a:solidFill>
                            <a:schemeClr val="dk1"/>
                          </a:solidFill>
                          <a:latin typeface="+mn-lt"/>
                          <a:ea typeface="+mn-ea"/>
                          <a:cs typeface="+mn-cs"/>
                        </a:rPr>
                        <a:t>64</a:t>
                      </a:r>
                      <a:endParaRPr lang="en-US" sz="1100" kern="1200" dirty="0">
                        <a:solidFill>
                          <a:schemeClr val="dk1"/>
                        </a:solidFill>
                        <a:latin typeface="+mn-lt"/>
                        <a:ea typeface="+mn-ea"/>
                        <a:cs typeface="+mn-cs"/>
                      </a:endParaRPr>
                    </a:p>
                  </a:txBody>
                  <a:tcPr/>
                </a:tc>
              </a:tr>
              <a:tr h="370840">
                <a:tc>
                  <a:txBody>
                    <a:bodyPr/>
                    <a:lstStyle/>
                    <a:p>
                      <a:pPr marL="0" algn="l" defTabSz="914400" rtl="0" eaLnBrk="1" latinLnBrk="0" hangingPunct="1"/>
                      <a:r>
                        <a:rPr lang="es-CO" sz="1100" kern="1200" dirty="0" smtClean="0">
                          <a:solidFill>
                            <a:schemeClr val="dk1"/>
                          </a:solidFill>
                          <a:latin typeface="+mn-lt"/>
                          <a:ea typeface="+mn-ea"/>
                          <a:cs typeface="+mn-cs"/>
                        </a:rPr>
                        <a:t>Asociación</a:t>
                      </a:r>
                      <a:r>
                        <a:rPr lang="es-CO" sz="1100" kern="1200" baseline="0" dirty="0" smtClean="0">
                          <a:solidFill>
                            <a:schemeClr val="dk1"/>
                          </a:solidFill>
                          <a:latin typeface="+mn-lt"/>
                          <a:ea typeface="+mn-ea"/>
                          <a:cs typeface="+mn-cs"/>
                        </a:rPr>
                        <a:t> Universitaria Iberoamericana de posgrado - AUIP</a:t>
                      </a:r>
                      <a:endParaRPr lang="en-US" sz="1100" kern="1200" dirty="0">
                        <a:solidFill>
                          <a:schemeClr val="dk1"/>
                        </a:solidFill>
                        <a:latin typeface="+mn-lt"/>
                        <a:ea typeface="+mn-ea"/>
                        <a:cs typeface="+mn-cs"/>
                      </a:endParaRPr>
                    </a:p>
                  </a:txBody>
                  <a:tcPr/>
                </a:tc>
                <a:tc>
                  <a:txBody>
                    <a:bodyPr/>
                    <a:lstStyle/>
                    <a:p>
                      <a:pPr marL="0" algn="l" defTabSz="914400" rtl="0" eaLnBrk="1" latinLnBrk="0" hangingPunct="1"/>
                      <a:r>
                        <a:rPr lang="es-CO" sz="1100" kern="1200" dirty="0" smtClean="0">
                          <a:solidFill>
                            <a:schemeClr val="dk1"/>
                          </a:solidFill>
                          <a:latin typeface="+mn-lt"/>
                          <a:ea typeface="+mn-ea"/>
                          <a:cs typeface="+mn-cs"/>
                        </a:rPr>
                        <a:t>2</a:t>
                      </a:r>
                      <a:endParaRPr lang="en-US" sz="1100" kern="1200" dirty="0">
                        <a:solidFill>
                          <a:schemeClr val="dk1"/>
                        </a:solidFill>
                        <a:latin typeface="+mn-lt"/>
                        <a:ea typeface="+mn-ea"/>
                        <a:cs typeface="+mn-cs"/>
                      </a:endParaRPr>
                    </a:p>
                  </a:txBody>
                  <a:tcPr/>
                </a:tc>
                <a:tc>
                  <a:txBody>
                    <a:bodyPr/>
                    <a:lstStyle/>
                    <a:p>
                      <a:pPr marL="0" algn="l" defTabSz="914400" rtl="0" eaLnBrk="1" latinLnBrk="0" hangingPunct="1"/>
                      <a:r>
                        <a:rPr lang="es-CO" sz="1100" kern="1200" dirty="0" smtClean="0">
                          <a:solidFill>
                            <a:schemeClr val="dk1"/>
                          </a:solidFill>
                          <a:latin typeface="+mn-lt"/>
                          <a:ea typeface="+mn-ea"/>
                          <a:cs typeface="+mn-cs"/>
                        </a:rPr>
                        <a:t>5</a:t>
                      </a:r>
                      <a:endParaRPr lang="en-US" sz="1100" kern="1200" dirty="0">
                        <a:solidFill>
                          <a:schemeClr val="dk1"/>
                        </a:solidFill>
                        <a:latin typeface="+mn-lt"/>
                        <a:ea typeface="+mn-ea"/>
                        <a:cs typeface="+mn-cs"/>
                      </a:endParaRPr>
                    </a:p>
                  </a:txBody>
                  <a:tcPr/>
                </a:tc>
                <a:tc>
                  <a:txBody>
                    <a:bodyPr/>
                    <a:lstStyle/>
                    <a:p>
                      <a:pPr marL="0" algn="l" defTabSz="914400" rtl="0" eaLnBrk="1" latinLnBrk="0" hangingPunct="1"/>
                      <a:endParaRPr lang="en-US" sz="1100" kern="1200">
                        <a:solidFill>
                          <a:schemeClr val="dk1"/>
                        </a:solidFill>
                        <a:latin typeface="+mn-lt"/>
                        <a:ea typeface="+mn-ea"/>
                        <a:cs typeface="+mn-cs"/>
                      </a:endParaRPr>
                    </a:p>
                  </a:txBody>
                  <a:tcPr/>
                </a:tc>
                <a:tc>
                  <a:txBody>
                    <a:bodyPr/>
                    <a:lstStyle/>
                    <a:p>
                      <a:pPr marL="0" algn="l" defTabSz="914400" rtl="0" eaLnBrk="1" latinLnBrk="0" hangingPunct="1"/>
                      <a:endParaRPr lang="en-US" sz="1100" kern="1200" dirty="0">
                        <a:solidFill>
                          <a:schemeClr val="dk1"/>
                        </a:solidFill>
                        <a:latin typeface="+mn-lt"/>
                        <a:ea typeface="+mn-ea"/>
                        <a:cs typeface="+mn-cs"/>
                      </a:endParaRPr>
                    </a:p>
                  </a:txBody>
                  <a:tcPr/>
                </a:tc>
              </a:tr>
              <a:tr h="370840">
                <a:tc>
                  <a:txBody>
                    <a:bodyPr/>
                    <a:lstStyle/>
                    <a:p>
                      <a:pPr marL="0" algn="l" defTabSz="914400" rtl="0" eaLnBrk="1" latinLnBrk="0" hangingPunct="1"/>
                      <a:r>
                        <a:rPr lang="es-CO" sz="1100" kern="1200" dirty="0" err="1" smtClean="0">
                          <a:solidFill>
                            <a:schemeClr val="dk1"/>
                          </a:solidFill>
                          <a:latin typeface="+mn-lt"/>
                          <a:ea typeface="+mn-ea"/>
                          <a:cs typeface="+mn-cs"/>
                        </a:rPr>
                        <a:t>Association</a:t>
                      </a:r>
                      <a:r>
                        <a:rPr lang="es-CO" sz="1100" kern="1200" baseline="0" dirty="0" smtClean="0">
                          <a:solidFill>
                            <a:schemeClr val="dk1"/>
                          </a:solidFill>
                          <a:latin typeface="+mn-lt"/>
                          <a:ea typeface="+mn-ea"/>
                          <a:cs typeface="+mn-cs"/>
                        </a:rPr>
                        <a:t> of </a:t>
                      </a:r>
                      <a:r>
                        <a:rPr lang="es-CO" sz="1100" kern="1200" baseline="0" dirty="0" err="1" smtClean="0">
                          <a:solidFill>
                            <a:schemeClr val="dk1"/>
                          </a:solidFill>
                          <a:latin typeface="+mn-lt"/>
                          <a:ea typeface="+mn-ea"/>
                          <a:cs typeface="+mn-cs"/>
                        </a:rPr>
                        <a:t>MBAs</a:t>
                      </a:r>
                      <a:endParaRPr lang="en-US" sz="1100" kern="1200" dirty="0">
                        <a:solidFill>
                          <a:schemeClr val="dk1"/>
                        </a:solidFill>
                        <a:latin typeface="+mn-lt"/>
                        <a:ea typeface="+mn-ea"/>
                        <a:cs typeface="+mn-cs"/>
                      </a:endParaRPr>
                    </a:p>
                  </a:txBody>
                  <a:tcPr/>
                </a:tc>
                <a:tc>
                  <a:txBody>
                    <a:bodyPr/>
                    <a:lstStyle/>
                    <a:p>
                      <a:pPr marL="0" algn="l" defTabSz="914400" rtl="0" eaLnBrk="1" latinLnBrk="0" hangingPunct="1"/>
                      <a:r>
                        <a:rPr lang="es-CO" sz="1100" kern="1200" dirty="0" smtClean="0">
                          <a:solidFill>
                            <a:schemeClr val="dk1"/>
                          </a:solidFill>
                          <a:latin typeface="+mn-lt"/>
                          <a:ea typeface="+mn-ea"/>
                          <a:cs typeface="+mn-cs"/>
                        </a:rPr>
                        <a:t>1</a:t>
                      </a:r>
                      <a:endParaRPr lang="en-US" sz="1100" kern="1200" dirty="0">
                        <a:solidFill>
                          <a:schemeClr val="dk1"/>
                        </a:solidFill>
                        <a:latin typeface="+mn-lt"/>
                        <a:ea typeface="+mn-ea"/>
                        <a:cs typeface="+mn-cs"/>
                      </a:endParaRPr>
                    </a:p>
                  </a:txBody>
                  <a:tcPr/>
                </a:tc>
                <a:tc>
                  <a:txBody>
                    <a:bodyPr/>
                    <a:lstStyle/>
                    <a:p>
                      <a:pPr marL="0" algn="l" defTabSz="914400" rtl="0" eaLnBrk="1" latinLnBrk="0" hangingPunct="1"/>
                      <a:r>
                        <a:rPr lang="es-CO" sz="1100" kern="1200" dirty="0" smtClean="0">
                          <a:solidFill>
                            <a:schemeClr val="dk1"/>
                          </a:solidFill>
                          <a:latin typeface="+mn-lt"/>
                          <a:ea typeface="+mn-ea"/>
                          <a:cs typeface="+mn-cs"/>
                        </a:rPr>
                        <a:t>7</a:t>
                      </a:r>
                      <a:endParaRPr lang="en-US" sz="1100" kern="1200" dirty="0">
                        <a:solidFill>
                          <a:schemeClr val="dk1"/>
                        </a:solidFill>
                        <a:latin typeface="+mn-lt"/>
                        <a:ea typeface="+mn-ea"/>
                        <a:cs typeface="+mn-cs"/>
                      </a:endParaRPr>
                    </a:p>
                  </a:txBody>
                  <a:tcPr/>
                </a:tc>
                <a:tc>
                  <a:txBody>
                    <a:bodyPr/>
                    <a:lstStyle/>
                    <a:p>
                      <a:pPr marL="0" algn="l" defTabSz="914400" rtl="0" eaLnBrk="1" latinLnBrk="0" hangingPunct="1"/>
                      <a:r>
                        <a:rPr lang="es-CO" sz="1100" kern="1200" dirty="0" smtClean="0">
                          <a:solidFill>
                            <a:schemeClr val="dk1"/>
                          </a:solidFill>
                          <a:latin typeface="+mn-lt"/>
                          <a:ea typeface="+mn-ea"/>
                          <a:cs typeface="+mn-cs"/>
                        </a:rPr>
                        <a:t>3</a:t>
                      </a:r>
                      <a:endParaRPr lang="en-US" sz="1100" kern="1200" dirty="0">
                        <a:solidFill>
                          <a:schemeClr val="dk1"/>
                        </a:solidFill>
                        <a:latin typeface="+mn-lt"/>
                        <a:ea typeface="+mn-ea"/>
                        <a:cs typeface="+mn-cs"/>
                      </a:endParaRPr>
                    </a:p>
                  </a:txBody>
                  <a:tcPr/>
                </a:tc>
                <a:tc>
                  <a:txBody>
                    <a:bodyPr/>
                    <a:lstStyle/>
                    <a:p>
                      <a:pPr marL="0" algn="l" defTabSz="914400" rtl="0" eaLnBrk="1" latinLnBrk="0" hangingPunct="1"/>
                      <a:r>
                        <a:rPr lang="es-CO" sz="1100" kern="1200" dirty="0" smtClean="0">
                          <a:solidFill>
                            <a:schemeClr val="dk1"/>
                          </a:solidFill>
                          <a:latin typeface="+mn-lt"/>
                          <a:ea typeface="+mn-ea"/>
                          <a:cs typeface="+mn-cs"/>
                        </a:rPr>
                        <a:t>4</a:t>
                      </a:r>
                      <a:endParaRPr lang="en-US" sz="1100" kern="1200" dirty="0">
                        <a:solidFill>
                          <a:schemeClr val="dk1"/>
                        </a:solidFill>
                        <a:latin typeface="+mn-lt"/>
                        <a:ea typeface="+mn-ea"/>
                        <a:cs typeface="+mn-cs"/>
                      </a:endParaRPr>
                    </a:p>
                  </a:txBody>
                  <a:tcPr/>
                </a:tc>
              </a:tr>
              <a:tr h="370840">
                <a:tc>
                  <a:txBody>
                    <a:bodyPr/>
                    <a:lstStyle/>
                    <a:p>
                      <a:pPr marL="0" algn="l" defTabSz="914400" rtl="0" eaLnBrk="1" latinLnBrk="0" hangingPunct="1"/>
                      <a:r>
                        <a:rPr lang="es-CO" sz="1100" kern="1200" dirty="0" err="1" smtClean="0">
                          <a:solidFill>
                            <a:schemeClr val="dk1"/>
                          </a:solidFill>
                          <a:latin typeface="+mn-lt"/>
                          <a:ea typeface="+mn-ea"/>
                          <a:cs typeface="+mn-cs"/>
                        </a:rPr>
                        <a:t>Association</a:t>
                      </a:r>
                      <a:r>
                        <a:rPr lang="es-CO" sz="1100" kern="1200" dirty="0" smtClean="0">
                          <a:solidFill>
                            <a:schemeClr val="dk1"/>
                          </a:solidFill>
                          <a:latin typeface="+mn-lt"/>
                          <a:ea typeface="+mn-ea"/>
                          <a:cs typeface="+mn-cs"/>
                        </a:rPr>
                        <a:t> to</a:t>
                      </a:r>
                      <a:r>
                        <a:rPr lang="es-CO" sz="1100" kern="1200" baseline="0" dirty="0" smtClean="0">
                          <a:solidFill>
                            <a:schemeClr val="dk1"/>
                          </a:solidFill>
                          <a:latin typeface="+mn-lt"/>
                          <a:ea typeface="+mn-ea"/>
                          <a:cs typeface="+mn-cs"/>
                        </a:rPr>
                        <a:t> </a:t>
                      </a:r>
                      <a:r>
                        <a:rPr lang="es-CO" sz="1100" kern="1200" baseline="0" dirty="0" err="1" smtClean="0">
                          <a:solidFill>
                            <a:schemeClr val="dk1"/>
                          </a:solidFill>
                          <a:latin typeface="+mn-lt"/>
                          <a:ea typeface="+mn-ea"/>
                          <a:cs typeface="+mn-cs"/>
                        </a:rPr>
                        <a:t>Advance</a:t>
                      </a:r>
                      <a:r>
                        <a:rPr lang="es-CO" sz="1100" kern="1200" baseline="0" dirty="0" smtClean="0">
                          <a:solidFill>
                            <a:schemeClr val="dk1"/>
                          </a:solidFill>
                          <a:latin typeface="+mn-lt"/>
                          <a:ea typeface="+mn-ea"/>
                          <a:cs typeface="+mn-cs"/>
                        </a:rPr>
                        <a:t> </a:t>
                      </a:r>
                      <a:r>
                        <a:rPr lang="es-CO" sz="1100" kern="1200" baseline="0" dirty="0" err="1" smtClean="0">
                          <a:solidFill>
                            <a:schemeClr val="dk1"/>
                          </a:solidFill>
                          <a:latin typeface="+mn-lt"/>
                          <a:ea typeface="+mn-ea"/>
                          <a:cs typeface="+mn-cs"/>
                        </a:rPr>
                        <a:t>Collegiate</a:t>
                      </a:r>
                      <a:r>
                        <a:rPr lang="es-CO" sz="1100" kern="1200" baseline="0" dirty="0" smtClean="0">
                          <a:solidFill>
                            <a:schemeClr val="dk1"/>
                          </a:solidFill>
                          <a:latin typeface="+mn-lt"/>
                          <a:ea typeface="+mn-ea"/>
                          <a:cs typeface="+mn-cs"/>
                        </a:rPr>
                        <a:t> </a:t>
                      </a:r>
                      <a:r>
                        <a:rPr lang="es-CO" sz="1100" kern="1200" baseline="0" dirty="0" err="1" smtClean="0">
                          <a:solidFill>
                            <a:schemeClr val="dk1"/>
                          </a:solidFill>
                          <a:latin typeface="+mn-lt"/>
                          <a:ea typeface="+mn-ea"/>
                          <a:cs typeface="+mn-cs"/>
                        </a:rPr>
                        <a:t>Schools</a:t>
                      </a:r>
                      <a:r>
                        <a:rPr lang="es-CO" sz="1100" kern="1200" baseline="0" dirty="0" smtClean="0">
                          <a:solidFill>
                            <a:schemeClr val="dk1"/>
                          </a:solidFill>
                          <a:latin typeface="+mn-lt"/>
                          <a:ea typeface="+mn-ea"/>
                          <a:cs typeface="+mn-cs"/>
                        </a:rPr>
                        <a:t> of </a:t>
                      </a:r>
                      <a:r>
                        <a:rPr lang="es-CO" sz="1100" kern="1200" baseline="0" dirty="0" err="1" smtClean="0">
                          <a:solidFill>
                            <a:schemeClr val="dk1"/>
                          </a:solidFill>
                          <a:latin typeface="+mn-lt"/>
                          <a:ea typeface="+mn-ea"/>
                          <a:cs typeface="+mn-cs"/>
                        </a:rPr>
                        <a:t>business</a:t>
                      </a:r>
                      <a:endParaRPr lang="en-US" sz="1100" kern="1200" dirty="0">
                        <a:solidFill>
                          <a:schemeClr val="dk1"/>
                        </a:solidFill>
                        <a:latin typeface="+mn-lt"/>
                        <a:ea typeface="+mn-ea"/>
                        <a:cs typeface="+mn-cs"/>
                      </a:endParaRPr>
                    </a:p>
                  </a:txBody>
                  <a:tcPr/>
                </a:tc>
                <a:tc>
                  <a:txBody>
                    <a:bodyPr/>
                    <a:lstStyle/>
                    <a:p>
                      <a:pPr marL="0" algn="l" defTabSz="914400" rtl="0" eaLnBrk="1" latinLnBrk="0" hangingPunct="1"/>
                      <a:r>
                        <a:rPr lang="es-CO" sz="1100" kern="1200" dirty="0" smtClean="0">
                          <a:solidFill>
                            <a:schemeClr val="dk1"/>
                          </a:solidFill>
                          <a:latin typeface="+mn-lt"/>
                          <a:ea typeface="+mn-ea"/>
                          <a:cs typeface="+mn-cs"/>
                        </a:rPr>
                        <a:t>1</a:t>
                      </a:r>
                      <a:endParaRPr lang="en-US" sz="1100" kern="1200" dirty="0">
                        <a:solidFill>
                          <a:schemeClr val="dk1"/>
                        </a:solidFill>
                        <a:latin typeface="+mn-lt"/>
                        <a:ea typeface="+mn-ea"/>
                        <a:cs typeface="+mn-cs"/>
                      </a:endParaRPr>
                    </a:p>
                  </a:txBody>
                  <a:tcPr/>
                </a:tc>
                <a:tc>
                  <a:txBody>
                    <a:bodyPr/>
                    <a:lstStyle/>
                    <a:p>
                      <a:pPr marL="0" algn="l" defTabSz="914400" rtl="0" eaLnBrk="1" latinLnBrk="0" hangingPunct="1"/>
                      <a:r>
                        <a:rPr lang="es-CO" sz="1100" kern="1200" dirty="0" smtClean="0">
                          <a:solidFill>
                            <a:schemeClr val="dk1"/>
                          </a:solidFill>
                          <a:latin typeface="+mn-lt"/>
                          <a:ea typeface="+mn-ea"/>
                          <a:cs typeface="+mn-cs"/>
                        </a:rPr>
                        <a:t>-</a:t>
                      </a:r>
                      <a:endParaRPr lang="en-US" sz="1100" kern="1200" dirty="0">
                        <a:solidFill>
                          <a:schemeClr val="dk1"/>
                        </a:solidFill>
                        <a:latin typeface="+mn-lt"/>
                        <a:ea typeface="+mn-ea"/>
                        <a:cs typeface="+mn-cs"/>
                      </a:endParaRPr>
                    </a:p>
                  </a:txBody>
                  <a:tcPr/>
                </a:tc>
                <a:tc>
                  <a:txBody>
                    <a:bodyPr/>
                    <a:lstStyle/>
                    <a:p>
                      <a:pPr marL="0" algn="l" defTabSz="914400" rtl="0" eaLnBrk="1" latinLnBrk="0" hangingPunct="1"/>
                      <a:r>
                        <a:rPr lang="es-CO" sz="1100" kern="1200" dirty="0" smtClean="0">
                          <a:solidFill>
                            <a:schemeClr val="dk1"/>
                          </a:solidFill>
                          <a:latin typeface="+mn-lt"/>
                          <a:ea typeface="+mn-ea"/>
                          <a:cs typeface="+mn-cs"/>
                        </a:rPr>
                        <a:t>-</a:t>
                      </a:r>
                      <a:endParaRPr lang="en-US" sz="1100" kern="1200" dirty="0">
                        <a:solidFill>
                          <a:schemeClr val="dk1"/>
                        </a:solidFill>
                        <a:latin typeface="+mn-lt"/>
                        <a:ea typeface="+mn-ea"/>
                        <a:cs typeface="+mn-cs"/>
                      </a:endParaRPr>
                    </a:p>
                  </a:txBody>
                  <a:tcPr/>
                </a:tc>
                <a:tc>
                  <a:txBody>
                    <a:bodyPr/>
                    <a:lstStyle/>
                    <a:p>
                      <a:pPr marL="0" algn="l" defTabSz="914400" rtl="0" eaLnBrk="1" latinLnBrk="0" hangingPunct="1"/>
                      <a:r>
                        <a:rPr lang="es-CO" sz="1100" kern="1200" dirty="0" smtClean="0">
                          <a:solidFill>
                            <a:schemeClr val="dk1"/>
                          </a:solidFill>
                          <a:latin typeface="+mn-lt"/>
                          <a:ea typeface="+mn-ea"/>
                          <a:cs typeface="+mn-cs"/>
                        </a:rPr>
                        <a:t>-</a:t>
                      </a:r>
                      <a:endParaRPr lang="en-US" sz="1100" kern="1200" dirty="0">
                        <a:solidFill>
                          <a:schemeClr val="dk1"/>
                        </a:solidFill>
                        <a:latin typeface="+mn-lt"/>
                        <a:ea typeface="+mn-ea"/>
                        <a:cs typeface="+mn-cs"/>
                      </a:endParaRPr>
                    </a:p>
                  </a:txBody>
                  <a:tcPr/>
                </a:tc>
              </a:tr>
              <a:tr h="370840">
                <a:tc>
                  <a:txBody>
                    <a:bodyPr/>
                    <a:lstStyle/>
                    <a:p>
                      <a:pPr marL="0" algn="l" defTabSz="914400" rtl="0" eaLnBrk="1" latinLnBrk="0" hangingPunct="1"/>
                      <a:r>
                        <a:rPr lang="es-CO" sz="1100" kern="1200" dirty="0" err="1" smtClean="0">
                          <a:solidFill>
                            <a:schemeClr val="dk1"/>
                          </a:solidFill>
                          <a:latin typeface="+mn-lt"/>
                          <a:ea typeface="+mn-ea"/>
                          <a:cs typeface="+mn-cs"/>
                        </a:rPr>
                        <a:t>Commission</a:t>
                      </a:r>
                      <a:r>
                        <a:rPr lang="es-CO" sz="1100" kern="1200" baseline="0" dirty="0" smtClean="0">
                          <a:solidFill>
                            <a:schemeClr val="dk1"/>
                          </a:solidFill>
                          <a:latin typeface="+mn-lt"/>
                          <a:ea typeface="+mn-ea"/>
                          <a:cs typeface="+mn-cs"/>
                        </a:rPr>
                        <a:t> </a:t>
                      </a:r>
                      <a:r>
                        <a:rPr lang="es-CO" sz="1100" kern="1200" baseline="0" dirty="0" err="1" smtClean="0">
                          <a:solidFill>
                            <a:schemeClr val="dk1"/>
                          </a:solidFill>
                          <a:latin typeface="+mn-lt"/>
                          <a:ea typeface="+mn-ea"/>
                          <a:cs typeface="+mn-cs"/>
                        </a:rPr>
                        <a:t>on</a:t>
                      </a:r>
                      <a:r>
                        <a:rPr lang="es-CO" sz="1100" kern="1200" baseline="0" dirty="0" smtClean="0">
                          <a:solidFill>
                            <a:schemeClr val="dk1"/>
                          </a:solidFill>
                          <a:latin typeface="+mn-lt"/>
                          <a:ea typeface="+mn-ea"/>
                          <a:cs typeface="+mn-cs"/>
                        </a:rPr>
                        <a:t> English </a:t>
                      </a:r>
                      <a:r>
                        <a:rPr lang="es-CO" sz="1100" kern="1200" baseline="0" dirty="0" err="1" smtClean="0">
                          <a:solidFill>
                            <a:schemeClr val="dk1"/>
                          </a:solidFill>
                          <a:latin typeface="+mn-lt"/>
                          <a:ea typeface="+mn-ea"/>
                          <a:cs typeface="+mn-cs"/>
                        </a:rPr>
                        <a:t>Language</a:t>
                      </a:r>
                      <a:r>
                        <a:rPr lang="es-CO" sz="1100" kern="1200" baseline="0" dirty="0" smtClean="0">
                          <a:solidFill>
                            <a:schemeClr val="dk1"/>
                          </a:solidFill>
                          <a:latin typeface="+mn-lt"/>
                          <a:ea typeface="+mn-ea"/>
                          <a:cs typeface="+mn-cs"/>
                        </a:rPr>
                        <a:t> </a:t>
                      </a:r>
                      <a:r>
                        <a:rPr lang="es-CO" sz="1100" kern="1200" baseline="0" dirty="0" err="1" smtClean="0">
                          <a:solidFill>
                            <a:schemeClr val="dk1"/>
                          </a:solidFill>
                          <a:latin typeface="+mn-lt"/>
                          <a:ea typeface="+mn-ea"/>
                          <a:cs typeface="+mn-cs"/>
                        </a:rPr>
                        <a:t>Program</a:t>
                      </a:r>
                      <a:r>
                        <a:rPr lang="es-CO" sz="1100" kern="1200" baseline="0" dirty="0" smtClean="0">
                          <a:solidFill>
                            <a:schemeClr val="dk1"/>
                          </a:solidFill>
                          <a:latin typeface="+mn-lt"/>
                          <a:ea typeface="+mn-ea"/>
                          <a:cs typeface="+mn-cs"/>
                        </a:rPr>
                        <a:t> </a:t>
                      </a:r>
                      <a:r>
                        <a:rPr lang="es-CO" sz="1100" kern="1200" baseline="0" dirty="0" err="1" smtClean="0">
                          <a:solidFill>
                            <a:schemeClr val="dk1"/>
                          </a:solidFill>
                          <a:latin typeface="+mn-lt"/>
                          <a:ea typeface="+mn-ea"/>
                          <a:cs typeface="+mn-cs"/>
                        </a:rPr>
                        <a:t>Accreditation</a:t>
                      </a:r>
                      <a:r>
                        <a:rPr lang="es-CO" sz="1100" kern="1200" baseline="0" dirty="0" smtClean="0">
                          <a:solidFill>
                            <a:schemeClr val="dk1"/>
                          </a:solidFill>
                          <a:latin typeface="+mn-lt"/>
                          <a:ea typeface="+mn-ea"/>
                          <a:cs typeface="+mn-cs"/>
                        </a:rPr>
                        <a:t> - CEA</a:t>
                      </a:r>
                      <a:endParaRPr lang="en-US" sz="1100" kern="1200" dirty="0">
                        <a:solidFill>
                          <a:schemeClr val="dk1"/>
                        </a:solidFill>
                        <a:latin typeface="+mn-lt"/>
                        <a:ea typeface="+mn-ea"/>
                        <a:cs typeface="+mn-cs"/>
                      </a:endParaRPr>
                    </a:p>
                  </a:txBody>
                  <a:tcPr/>
                </a:tc>
                <a:tc>
                  <a:txBody>
                    <a:bodyPr/>
                    <a:lstStyle/>
                    <a:p>
                      <a:pPr marL="0" algn="l" defTabSz="914400" rtl="0" eaLnBrk="1" latinLnBrk="0" hangingPunct="1"/>
                      <a:r>
                        <a:rPr lang="es-CO" sz="1100" kern="1200" dirty="0" smtClean="0">
                          <a:solidFill>
                            <a:schemeClr val="dk1"/>
                          </a:solidFill>
                          <a:latin typeface="+mn-lt"/>
                          <a:ea typeface="+mn-ea"/>
                          <a:cs typeface="+mn-cs"/>
                        </a:rPr>
                        <a:t>1</a:t>
                      </a:r>
                      <a:endParaRPr lang="en-US" sz="1100" kern="1200" dirty="0">
                        <a:solidFill>
                          <a:schemeClr val="dk1"/>
                        </a:solidFill>
                        <a:latin typeface="+mn-lt"/>
                        <a:ea typeface="+mn-ea"/>
                        <a:cs typeface="+mn-cs"/>
                      </a:endParaRPr>
                    </a:p>
                  </a:txBody>
                  <a:tcPr/>
                </a:tc>
                <a:tc>
                  <a:txBody>
                    <a:bodyPr/>
                    <a:lstStyle/>
                    <a:p>
                      <a:pPr marL="0" algn="l" defTabSz="914400" rtl="0" eaLnBrk="1" latinLnBrk="0" hangingPunct="1"/>
                      <a:r>
                        <a:rPr lang="es-CO" sz="1100" kern="1200" dirty="0" smtClean="0">
                          <a:solidFill>
                            <a:schemeClr val="dk1"/>
                          </a:solidFill>
                          <a:latin typeface="+mn-lt"/>
                          <a:ea typeface="+mn-ea"/>
                          <a:cs typeface="+mn-cs"/>
                        </a:rPr>
                        <a:t>-</a:t>
                      </a:r>
                      <a:endParaRPr lang="en-US" sz="1100" kern="1200" dirty="0">
                        <a:solidFill>
                          <a:schemeClr val="dk1"/>
                        </a:solidFill>
                        <a:latin typeface="+mn-lt"/>
                        <a:ea typeface="+mn-ea"/>
                        <a:cs typeface="+mn-cs"/>
                      </a:endParaRPr>
                    </a:p>
                  </a:txBody>
                  <a:tcPr/>
                </a:tc>
                <a:tc>
                  <a:txBody>
                    <a:bodyPr/>
                    <a:lstStyle/>
                    <a:p>
                      <a:pPr marL="0" algn="l" defTabSz="914400" rtl="0" eaLnBrk="1" latinLnBrk="0" hangingPunct="1"/>
                      <a:r>
                        <a:rPr lang="es-CO" sz="1100" kern="1200" dirty="0" smtClean="0">
                          <a:solidFill>
                            <a:schemeClr val="dk1"/>
                          </a:solidFill>
                          <a:latin typeface="+mn-lt"/>
                          <a:ea typeface="+mn-ea"/>
                          <a:cs typeface="+mn-cs"/>
                        </a:rPr>
                        <a:t>2</a:t>
                      </a:r>
                      <a:endParaRPr lang="en-US" sz="1100" kern="1200" dirty="0">
                        <a:solidFill>
                          <a:schemeClr val="dk1"/>
                        </a:solidFill>
                        <a:latin typeface="+mn-lt"/>
                        <a:ea typeface="+mn-ea"/>
                        <a:cs typeface="+mn-cs"/>
                      </a:endParaRPr>
                    </a:p>
                  </a:txBody>
                  <a:tcPr/>
                </a:tc>
                <a:tc>
                  <a:txBody>
                    <a:bodyPr/>
                    <a:lstStyle/>
                    <a:p>
                      <a:pPr marL="0" algn="l" defTabSz="914400" rtl="0" eaLnBrk="1" latinLnBrk="0" hangingPunct="1"/>
                      <a:r>
                        <a:rPr lang="es-CO" sz="1100" kern="1200" dirty="0" smtClean="0">
                          <a:solidFill>
                            <a:schemeClr val="dk1"/>
                          </a:solidFill>
                          <a:latin typeface="+mn-lt"/>
                          <a:ea typeface="+mn-ea"/>
                          <a:cs typeface="+mn-cs"/>
                        </a:rPr>
                        <a:t>-</a:t>
                      </a:r>
                      <a:endParaRPr lang="en-US" sz="1100" kern="1200" dirty="0">
                        <a:solidFill>
                          <a:schemeClr val="dk1"/>
                        </a:solidFill>
                        <a:latin typeface="+mn-lt"/>
                        <a:ea typeface="+mn-ea"/>
                        <a:cs typeface="+mn-cs"/>
                      </a:endParaRPr>
                    </a:p>
                  </a:txBody>
                  <a:tcPr/>
                </a:tc>
              </a:tr>
              <a:tr h="370840">
                <a:tc>
                  <a:txBody>
                    <a:bodyPr/>
                    <a:lstStyle/>
                    <a:p>
                      <a:pPr marL="0" algn="l" defTabSz="914400" rtl="0" eaLnBrk="1" latinLnBrk="0" hangingPunct="1"/>
                      <a:r>
                        <a:rPr lang="es-CO" sz="1100" kern="1200" dirty="0" err="1" smtClean="0">
                          <a:solidFill>
                            <a:schemeClr val="dk1"/>
                          </a:solidFill>
                          <a:latin typeface="+mn-lt"/>
                          <a:ea typeface="+mn-ea"/>
                          <a:cs typeface="+mn-cs"/>
                        </a:rPr>
                        <a:t>European</a:t>
                      </a:r>
                      <a:r>
                        <a:rPr lang="es-CO" sz="1100" kern="1200" baseline="0" dirty="0" smtClean="0">
                          <a:solidFill>
                            <a:schemeClr val="dk1"/>
                          </a:solidFill>
                          <a:latin typeface="+mn-lt"/>
                          <a:ea typeface="+mn-ea"/>
                          <a:cs typeface="+mn-cs"/>
                        </a:rPr>
                        <a:t> </a:t>
                      </a:r>
                      <a:r>
                        <a:rPr lang="es-CO" sz="1100" kern="1200" baseline="0" dirty="0" err="1" smtClean="0">
                          <a:solidFill>
                            <a:schemeClr val="dk1"/>
                          </a:solidFill>
                          <a:latin typeface="+mn-lt"/>
                          <a:ea typeface="+mn-ea"/>
                          <a:cs typeface="+mn-cs"/>
                        </a:rPr>
                        <a:t>Foundation</a:t>
                      </a:r>
                      <a:r>
                        <a:rPr lang="es-CO" sz="1100" kern="1200" baseline="0" dirty="0" smtClean="0">
                          <a:solidFill>
                            <a:schemeClr val="dk1"/>
                          </a:solidFill>
                          <a:latin typeface="+mn-lt"/>
                          <a:ea typeface="+mn-ea"/>
                          <a:cs typeface="+mn-cs"/>
                        </a:rPr>
                        <a:t> </a:t>
                      </a:r>
                      <a:r>
                        <a:rPr lang="es-CO" sz="1100" kern="1200" baseline="0" dirty="0" err="1" smtClean="0">
                          <a:solidFill>
                            <a:schemeClr val="dk1"/>
                          </a:solidFill>
                          <a:latin typeface="+mn-lt"/>
                          <a:ea typeface="+mn-ea"/>
                          <a:cs typeface="+mn-cs"/>
                        </a:rPr>
                        <a:t>for</a:t>
                      </a:r>
                      <a:r>
                        <a:rPr lang="es-CO" sz="1100" kern="1200" baseline="0" dirty="0" smtClean="0">
                          <a:solidFill>
                            <a:schemeClr val="dk1"/>
                          </a:solidFill>
                          <a:latin typeface="+mn-lt"/>
                          <a:ea typeface="+mn-ea"/>
                          <a:cs typeface="+mn-cs"/>
                        </a:rPr>
                        <a:t> Management </a:t>
                      </a:r>
                      <a:r>
                        <a:rPr lang="es-CO" sz="1100" kern="1200" baseline="0" dirty="0" err="1" smtClean="0">
                          <a:solidFill>
                            <a:schemeClr val="dk1"/>
                          </a:solidFill>
                          <a:latin typeface="+mn-lt"/>
                          <a:ea typeface="+mn-ea"/>
                          <a:cs typeface="+mn-cs"/>
                        </a:rPr>
                        <a:t>Development</a:t>
                      </a:r>
                      <a:r>
                        <a:rPr lang="es-CO" sz="1100" kern="1200" baseline="0" dirty="0" smtClean="0">
                          <a:solidFill>
                            <a:schemeClr val="dk1"/>
                          </a:solidFill>
                          <a:latin typeface="+mn-lt"/>
                          <a:ea typeface="+mn-ea"/>
                          <a:cs typeface="+mn-cs"/>
                        </a:rPr>
                        <a:t> – EFMD </a:t>
                      </a:r>
                      <a:r>
                        <a:rPr lang="es-CO" sz="1100" kern="1200" baseline="0" dirty="0" err="1" smtClean="0">
                          <a:solidFill>
                            <a:schemeClr val="dk1"/>
                          </a:solidFill>
                          <a:latin typeface="+mn-lt"/>
                          <a:ea typeface="+mn-ea"/>
                          <a:cs typeface="+mn-cs"/>
                        </a:rPr>
                        <a:t>Quality</a:t>
                      </a:r>
                      <a:r>
                        <a:rPr lang="es-CO" sz="1100" kern="1200" baseline="0" dirty="0" smtClean="0">
                          <a:solidFill>
                            <a:schemeClr val="dk1"/>
                          </a:solidFill>
                          <a:latin typeface="+mn-lt"/>
                          <a:ea typeface="+mn-ea"/>
                          <a:cs typeface="+mn-cs"/>
                        </a:rPr>
                        <a:t> </a:t>
                      </a:r>
                      <a:r>
                        <a:rPr lang="es-CO" sz="1100" kern="1200" baseline="0" dirty="0" err="1" smtClean="0">
                          <a:solidFill>
                            <a:schemeClr val="dk1"/>
                          </a:solidFill>
                          <a:latin typeface="+mn-lt"/>
                          <a:ea typeface="+mn-ea"/>
                          <a:cs typeface="+mn-cs"/>
                        </a:rPr>
                        <a:t>Improvement</a:t>
                      </a:r>
                      <a:r>
                        <a:rPr lang="es-CO" sz="1100" kern="1200" baseline="0" dirty="0" smtClean="0">
                          <a:solidFill>
                            <a:schemeClr val="dk1"/>
                          </a:solidFill>
                          <a:latin typeface="+mn-lt"/>
                          <a:ea typeface="+mn-ea"/>
                          <a:cs typeface="+mn-cs"/>
                        </a:rPr>
                        <a:t> </a:t>
                      </a:r>
                      <a:r>
                        <a:rPr lang="es-CO" sz="1100" kern="1200" baseline="0" dirty="0" err="1" smtClean="0">
                          <a:solidFill>
                            <a:schemeClr val="dk1"/>
                          </a:solidFill>
                          <a:latin typeface="+mn-lt"/>
                          <a:ea typeface="+mn-ea"/>
                          <a:cs typeface="+mn-cs"/>
                        </a:rPr>
                        <a:t>System</a:t>
                      </a:r>
                      <a:r>
                        <a:rPr lang="es-CO" sz="1100" kern="1200" baseline="0" dirty="0" smtClean="0">
                          <a:solidFill>
                            <a:schemeClr val="dk1"/>
                          </a:solidFill>
                          <a:latin typeface="+mn-lt"/>
                          <a:ea typeface="+mn-ea"/>
                          <a:cs typeface="+mn-cs"/>
                        </a:rPr>
                        <a:t> - EQUIS</a:t>
                      </a:r>
                      <a:endParaRPr lang="en-US" sz="1100" kern="1200" dirty="0">
                        <a:solidFill>
                          <a:schemeClr val="dk1"/>
                        </a:solidFill>
                        <a:latin typeface="+mn-lt"/>
                        <a:ea typeface="+mn-ea"/>
                        <a:cs typeface="+mn-cs"/>
                      </a:endParaRPr>
                    </a:p>
                  </a:txBody>
                  <a:tcPr/>
                </a:tc>
                <a:tc>
                  <a:txBody>
                    <a:bodyPr/>
                    <a:lstStyle/>
                    <a:p>
                      <a:pPr marL="0" algn="l" defTabSz="914400" rtl="0" eaLnBrk="1" latinLnBrk="0" hangingPunct="1"/>
                      <a:r>
                        <a:rPr lang="es-CO" sz="1100" kern="1200" dirty="0" smtClean="0">
                          <a:solidFill>
                            <a:schemeClr val="dk1"/>
                          </a:solidFill>
                          <a:latin typeface="+mn-lt"/>
                          <a:ea typeface="+mn-ea"/>
                          <a:cs typeface="+mn-cs"/>
                        </a:rPr>
                        <a:t>1</a:t>
                      </a:r>
                      <a:endParaRPr lang="en-US" sz="1100" kern="1200" dirty="0">
                        <a:solidFill>
                          <a:schemeClr val="dk1"/>
                        </a:solidFill>
                        <a:latin typeface="+mn-lt"/>
                        <a:ea typeface="+mn-ea"/>
                        <a:cs typeface="+mn-cs"/>
                      </a:endParaRPr>
                    </a:p>
                  </a:txBody>
                  <a:tcPr/>
                </a:tc>
                <a:tc>
                  <a:txBody>
                    <a:bodyPr/>
                    <a:lstStyle/>
                    <a:p>
                      <a:pPr marL="0" algn="l" defTabSz="914400" rtl="0" eaLnBrk="1" latinLnBrk="0" hangingPunct="1"/>
                      <a:r>
                        <a:rPr lang="es-CO" sz="1100" kern="1200" dirty="0" smtClean="0">
                          <a:solidFill>
                            <a:schemeClr val="dk1"/>
                          </a:solidFill>
                          <a:latin typeface="+mn-lt"/>
                          <a:ea typeface="+mn-ea"/>
                          <a:cs typeface="+mn-cs"/>
                        </a:rPr>
                        <a:t>-</a:t>
                      </a:r>
                      <a:endParaRPr lang="en-US" sz="1100" kern="1200" dirty="0">
                        <a:solidFill>
                          <a:schemeClr val="dk1"/>
                        </a:solidFill>
                        <a:latin typeface="+mn-lt"/>
                        <a:ea typeface="+mn-ea"/>
                        <a:cs typeface="+mn-cs"/>
                      </a:endParaRPr>
                    </a:p>
                  </a:txBody>
                  <a:tcPr/>
                </a:tc>
                <a:tc>
                  <a:txBody>
                    <a:bodyPr/>
                    <a:lstStyle/>
                    <a:p>
                      <a:pPr marL="0" algn="l" defTabSz="914400" rtl="0" eaLnBrk="1" latinLnBrk="0" hangingPunct="1"/>
                      <a:r>
                        <a:rPr lang="es-CO" sz="1100" kern="1200" dirty="0" smtClean="0">
                          <a:solidFill>
                            <a:schemeClr val="dk1"/>
                          </a:solidFill>
                          <a:latin typeface="+mn-lt"/>
                          <a:ea typeface="+mn-ea"/>
                          <a:cs typeface="+mn-cs"/>
                        </a:rPr>
                        <a:t>-</a:t>
                      </a:r>
                      <a:endParaRPr lang="en-US" sz="1100" kern="1200" dirty="0">
                        <a:solidFill>
                          <a:schemeClr val="dk1"/>
                        </a:solidFill>
                        <a:latin typeface="+mn-lt"/>
                        <a:ea typeface="+mn-ea"/>
                        <a:cs typeface="+mn-cs"/>
                      </a:endParaRPr>
                    </a:p>
                  </a:txBody>
                  <a:tcPr/>
                </a:tc>
                <a:tc>
                  <a:txBody>
                    <a:bodyPr/>
                    <a:lstStyle/>
                    <a:p>
                      <a:pPr marL="0" algn="l" defTabSz="914400" rtl="0" eaLnBrk="1" latinLnBrk="0" hangingPunct="1"/>
                      <a:r>
                        <a:rPr lang="es-CO" sz="1100" kern="1200" dirty="0" smtClean="0">
                          <a:solidFill>
                            <a:schemeClr val="dk1"/>
                          </a:solidFill>
                          <a:latin typeface="+mn-lt"/>
                          <a:ea typeface="+mn-ea"/>
                          <a:cs typeface="+mn-cs"/>
                        </a:rPr>
                        <a:t>-</a:t>
                      </a:r>
                      <a:endParaRPr lang="en-US" sz="1100" kern="1200" dirty="0">
                        <a:solidFill>
                          <a:schemeClr val="dk1"/>
                        </a:solidFill>
                        <a:latin typeface="+mn-lt"/>
                        <a:ea typeface="+mn-ea"/>
                        <a:cs typeface="+mn-cs"/>
                      </a:endParaRPr>
                    </a:p>
                  </a:txBody>
                  <a:tcPr/>
                </a:tc>
              </a:tr>
            </a:tbl>
          </a:graphicData>
        </a:graphic>
      </p:graphicFrame>
      <p:cxnSp>
        <p:nvCxnSpPr>
          <p:cNvPr id="7" name="6 Conector recto"/>
          <p:cNvCxnSpPr>
            <a:stCxn id="2" idx="1"/>
          </p:cNvCxnSpPr>
          <p:nvPr/>
        </p:nvCxnSpPr>
        <p:spPr>
          <a:xfrm flipH="1">
            <a:off x="323528" y="516124"/>
            <a:ext cx="432048"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0" name="9 Conector recto"/>
          <p:cNvCxnSpPr/>
          <p:nvPr/>
        </p:nvCxnSpPr>
        <p:spPr>
          <a:xfrm flipH="1">
            <a:off x="305526" y="516124"/>
            <a:ext cx="18002" cy="2840868"/>
          </a:xfrm>
          <a:prstGeom prst="line">
            <a:avLst/>
          </a:prstGeom>
        </p:spPr>
        <p:style>
          <a:lnRef idx="3">
            <a:schemeClr val="accent1"/>
          </a:lnRef>
          <a:fillRef idx="0">
            <a:schemeClr val="accent1"/>
          </a:fillRef>
          <a:effectRef idx="2">
            <a:schemeClr val="accent1"/>
          </a:effectRef>
          <a:fontRef idx="minor">
            <a:schemeClr val="tx1"/>
          </a:fontRef>
        </p:style>
      </p:cxnSp>
      <p:cxnSp>
        <p:nvCxnSpPr>
          <p:cNvPr id="14" name="13 Conector recto de flecha"/>
          <p:cNvCxnSpPr/>
          <p:nvPr/>
        </p:nvCxnSpPr>
        <p:spPr>
          <a:xfrm>
            <a:off x="305526" y="3356992"/>
            <a:ext cx="234026"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8" name="7 CuadroTexto"/>
          <p:cNvSpPr txBox="1"/>
          <p:nvPr/>
        </p:nvSpPr>
        <p:spPr>
          <a:xfrm>
            <a:off x="1475656" y="6251773"/>
            <a:ext cx="6783374" cy="276999"/>
          </a:xfrm>
          <a:prstGeom prst="rect">
            <a:avLst/>
          </a:prstGeom>
          <a:noFill/>
        </p:spPr>
        <p:txBody>
          <a:bodyPr wrap="square" rtlCol="0">
            <a:spAutoFit/>
          </a:bodyPr>
          <a:lstStyle/>
          <a:p>
            <a:r>
              <a:rPr lang="es-CO" sz="1200" dirty="0" err="1" smtClean="0"/>
              <a:t>Source</a:t>
            </a:r>
            <a:r>
              <a:rPr lang="es-CO" sz="1200" dirty="0"/>
              <a:t>: </a:t>
            </a:r>
            <a:r>
              <a:rPr lang="es-CO" sz="1200" dirty="0" smtClean="0"/>
              <a:t>Estudio CCYK-MEN</a:t>
            </a:r>
            <a:endParaRPr lang="en-US" sz="1200" dirty="0"/>
          </a:p>
        </p:txBody>
      </p:sp>
    </p:spTree>
    <p:extLst>
      <p:ext uri="{BB962C8B-B14F-4D97-AF65-F5344CB8AC3E}">
        <p14:creationId xmlns:p14="http://schemas.microsoft.com/office/powerpoint/2010/main" val="2298879261"/>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9851" y="116632"/>
            <a:ext cx="6480720" cy="720080"/>
          </a:xfrm>
        </p:spPr>
        <p:style>
          <a:lnRef idx="2">
            <a:schemeClr val="accent1"/>
          </a:lnRef>
          <a:fillRef idx="1">
            <a:schemeClr val="lt1"/>
          </a:fillRef>
          <a:effectRef idx="0">
            <a:schemeClr val="accent1"/>
          </a:effectRef>
          <a:fontRef idx="minor">
            <a:schemeClr val="dk1"/>
          </a:fontRef>
        </p:style>
        <p:txBody>
          <a:bodyPr>
            <a:noAutofit/>
          </a:bodyPr>
          <a:lstStyle/>
          <a:p>
            <a:r>
              <a:rPr lang="es-CO" sz="4400" dirty="0" err="1"/>
              <a:t>Research</a:t>
            </a:r>
            <a:r>
              <a:rPr lang="es-CO" sz="4400" dirty="0"/>
              <a:t> </a:t>
            </a:r>
            <a:r>
              <a:rPr lang="es-CO" sz="4400" dirty="0" err="1"/>
              <a:t>Areas</a:t>
            </a:r>
            <a:r>
              <a:rPr lang="es-CO" sz="4400" dirty="0"/>
              <a:t> - </a:t>
            </a:r>
            <a:r>
              <a:rPr lang="es-CO" sz="4400" dirty="0" smtClean="0"/>
              <a:t>PA</a:t>
            </a:r>
            <a:endParaRPr lang="en-US" sz="4400" dirty="0"/>
          </a:p>
        </p:txBody>
      </p:sp>
      <p:sp>
        <p:nvSpPr>
          <p:cNvPr id="3" name="2 Rectángulo"/>
          <p:cNvSpPr/>
          <p:nvPr/>
        </p:nvSpPr>
        <p:spPr>
          <a:xfrm>
            <a:off x="359025" y="3233594"/>
            <a:ext cx="1872208" cy="244682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CO" sz="900" b="1" dirty="0" smtClean="0">
                <a:latin typeface="Cambria" panose="02040503050406030204" pitchFamily="18" charset="0"/>
              </a:rPr>
              <a:t>COLOMBIA</a:t>
            </a:r>
            <a:endParaRPr lang="en-US" sz="900" b="1" dirty="0" smtClean="0">
              <a:latin typeface="Cambria" panose="02040503050406030204" pitchFamily="18" charset="0"/>
            </a:endParaRPr>
          </a:p>
          <a:p>
            <a:pPr marL="171450" indent="-171450">
              <a:buFont typeface="Wingdings" panose="05000000000000000000" pitchFamily="2" charset="2"/>
              <a:buChar char="q"/>
            </a:pPr>
            <a:r>
              <a:rPr lang="en-US" sz="900" dirty="0" smtClean="0">
                <a:latin typeface="Cambria" panose="02040503050406030204" pitchFamily="18" charset="0"/>
              </a:rPr>
              <a:t>Business</a:t>
            </a:r>
            <a:endParaRPr lang="es-CO" sz="900" dirty="0">
              <a:latin typeface="Cambria" panose="02040503050406030204" pitchFamily="18" charset="0"/>
            </a:endParaRPr>
          </a:p>
          <a:p>
            <a:pPr marL="171450" indent="-171450">
              <a:buFont typeface="Wingdings" panose="05000000000000000000" pitchFamily="2" charset="2"/>
              <a:buChar char="q"/>
            </a:pPr>
            <a:r>
              <a:rPr lang="en-US" sz="900" dirty="0" smtClean="0">
                <a:latin typeface="Cambria" panose="02040503050406030204" pitchFamily="18" charset="0"/>
              </a:rPr>
              <a:t>Economy</a:t>
            </a:r>
            <a:endParaRPr lang="es-CO" sz="900" dirty="0">
              <a:latin typeface="Cambria" panose="02040503050406030204" pitchFamily="18" charset="0"/>
            </a:endParaRPr>
          </a:p>
          <a:p>
            <a:pPr marL="171450" indent="-171450">
              <a:buFont typeface="Wingdings" panose="05000000000000000000" pitchFamily="2" charset="2"/>
              <a:buChar char="q"/>
            </a:pPr>
            <a:r>
              <a:rPr lang="en-US" sz="900" dirty="0">
                <a:latin typeface="Cambria" panose="02040503050406030204" pitchFamily="18" charset="0"/>
              </a:rPr>
              <a:t>Marketing</a:t>
            </a:r>
            <a:endParaRPr lang="es-CO" sz="900" dirty="0">
              <a:latin typeface="Cambria" panose="02040503050406030204" pitchFamily="18" charset="0"/>
            </a:endParaRPr>
          </a:p>
          <a:p>
            <a:pPr marL="171450" indent="-171450">
              <a:buFont typeface="Wingdings" panose="05000000000000000000" pitchFamily="2" charset="2"/>
              <a:buChar char="q"/>
            </a:pPr>
            <a:r>
              <a:rPr lang="en-US" sz="900" dirty="0">
                <a:latin typeface="Cambria" panose="02040503050406030204" pitchFamily="18" charset="0"/>
              </a:rPr>
              <a:t>Law</a:t>
            </a:r>
            <a:endParaRPr lang="es-CO" sz="900" dirty="0">
              <a:latin typeface="Cambria" panose="02040503050406030204" pitchFamily="18" charset="0"/>
            </a:endParaRPr>
          </a:p>
          <a:p>
            <a:pPr marL="171450" indent="-171450">
              <a:buFont typeface="Wingdings" panose="05000000000000000000" pitchFamily="2" charset="2"/>
              <a:buChar char="q"/>
            </a:pPr>
            <a:r>
              <a:rPr lang="en-US" sz="900" dirty="0">
                <a:latin typeface="Cambria" panose="02040503050406030204" pitchFamily="18" charset="0"/>
              </a:rPr>
              <a:t>Psychology</a:t>
            </a:r>
            <a:endParaRPr lang="es-CO" sz="900" dirty="0">
              <a:latin typeface="Cambria" panose="02040503050406030204" pitchFamily="18" charset="0"/>
            </a:endParaRPr>
          </a:p>
          <a:p>
            <a:pPr marL="171450" indent="-171450">
              <a:buFont typeface="Wingdings" panose="05000000000000000000" pitchFamily="2" charset="2"/>
              <a:buChar char="q"/>
            </a:pPr>
            <a:r>
              <a:rPr lang="en-US" sz="900" dirty="0">
                <a:latin typeface="Cambria" panose="02040503050406030204" pitchFamily="18" charset="0"/>
              </a:rPr>
              <a:t>Energy</a:t>
            </a:r>
            <a:endParaRPr lang="es-CO" sz="900" dirty="0">
              <a:latin typeface="Cambria" panose="02040503050406030204" pitchFamily="18" charset="0"/>
            </a:endParaRPr>
          </a:p>
          <a:p>
            <a:pPr marL="171450" indent="-171450">
              <a:buFont typeface="Wingdings" panose="05000000000000000000" pitchFamily="2" charset="2"/>
              <a:buChar char="q"/>
            </a:pPr>
            <a:r>
              <a:rPr lang="en-US" sz="900" dirty="0">
                <a:latin typeface="Cambria" panose="02040503050406030204" pitchFamily="18" charset="0"/>
              </a:rPr>
              <a:t>Biomedical engineering</a:t>
            </a:r>
            <a:endParaRPr lang="es-CO" sz="900" dirty="0">
              <a:latin typeface="Cambria" panose="02040503050406030204" pitchFamily="18" charset="0"/>
            </a:endParaRPr>
          </a:p>
          <a:p>
            <a:pPr marL="171450" indent="-171450">
              <a:buFont typeface="Wingdings" panose="05000000000000000000" pitchFamily="2" charset="2"/>
              <a:buChar char="q"/>
            </a:pPr>
            <a:r>
              <a:rPr lang="en-US" sz="900" dirty="0">
                <a:latin typeface="Cambria" panose="02040503050406030204" pitchFamily="18" charset="0"/>
              </a:rPr>
              <a:t>Climate change</a:t>
            </a:r>
            <a:endParaRPr lang="es-CO" sz="900" dirty="0">
              <a:latin typeface="Cambria" panose="02040503050406030204" pitchFamily="18" charset="0"/>
            </a:endParaRPr>
          </a:p>
          <a:p>
            <a:pPr marL="171450" indent="-171450">
              <a:buFont typeface="Wingdings" panose="05000000000000000000" pitchFamily="2" charset="2"/>
              <a:buChar char="q"/>
            </a:pPr>
            <a:r>
              <a:rPr lang="en-US" sz="900" dirty="0">
                <a:latin typeface="Cambria" panose="02040503050406030204" pitchFamily="18" charset="0"/>
              </a:rPr>
              <a:t>Mineral resources</a:t>
            </a:r>
            <a:endParaRPr lang="es-CO" sz="900" dirty="0">
              <a:latin typeface="Cambria" panose="02040503050406030204" pitchFamily="18" charset="0"/>
            </a:endParaRPr>
          </a:p>
          <a:p>
            <a:pPr marL="171450" indent="-171450">
              <a:buFont typeface="Wingdings" panose="05000000000000000000" pitchFamily="2" charset="2"/>
              <a:buChar char="q"/>
            </a:pPr>
            <a:r>
              <a:rPr lang="en-US" sz="900" dirty="0" smtClean="0">
                <a:latin typeface="Cambria" panose="02040503050406030204" pitchFamily="18" charset="0"/>
              </a:rPr>
              <a:t>Medicine</a:t>
            </a:r>
            <a:endParaRPr lang="es-CO" sz="900" dirty="0">
              <a:latin typeface="Cambria" panose="02040503050406030204" pitchFamily="18" charset="0"/>
            </a:endParaRPr>
          </a:p>
          <a:p>
            <a:pPr marL="171450" indent="-171450">
              <a:buFont typeface="Wingdings" panose="05000000000000000000" pitchFamily="2" charset="2"/>
              <a:buChar char="q"/>
            </a:pPr>
            <a:r>
              <a:rPr lang="en-US" sz="900" dirty="0" smtClean="0">
                <a:latin typeface="Cambria" panose="02040503050406030204" pitchFamily="18" charset="0"/>
              </a:rPr>
              <a:t>Innovation </a:t>
            </a:r>
            <a:r>
              <a:rPr lang="en-US" sz="900" dirty="0">
                <a:latin typeface="Cambria" panose="02040503050406030204" pitchFamily="18" charset="0"/>
              </a:rPr>
              <a:t>Entrepreneurship</a:t>
            </a:r>
            <a:endParaRPr lang="es-CO" sz="900" dirty="0">
              <a:latin typeface="Cambria" panose="02040503050406030204" pitchFamily="18" charset="0"/>
            </a:endParaRPr>
          </a:p>
          <a:p>
            <a:pPr marL="171450" indent="-171450">
              <a:buFont typeface="Wingdings" panose="05000000000000000000" pitchFamily="2" charset="2"/>
              <a:buChar char="q"/>
            </a:pPr>
            <a:r>
              <a:rPr lang="en-US" sz="900" dirty="0">
                <a:latin typeface="Cambria" panose="02040503050406030204" pitchFamily="18" charset="0"/>
              </a:rPr>
              <a:t>Anthropology</a:t>
            </a:r>
            <a:endParaRPr lang="es-CO" sz="900" dirty="0">
              <a:latin typeface="Cambria" panose="02040503050406030204" pitchFamily="18" charset="0"/>
            </a:endParaRPr>
          </a:p>
          <a:p>
            <a:pPr marL="171450" indent="-171450">
              <a:buFont typeface="Wingdings" panose="05000000000000000000" pitchFamily="2" charset="2"/>
              <a:buChar char="q"/>
            </a:pPr>
            <a:r>
              <a:rPr lang="en-US" sz="900" dirty="0">
                <a:latin typeface="Cambria" panose="02040503050406030204" pitchFamily="18" charset="0"/>
              </a:rPr>
              <a:t>Political </a:t>
            </a:r>
            <a:r>
              <a:rPr lang="en-US" sz="900" dirty="0" smtClean="0">
                <a:latin typeface="Cambria" panose="02040503050406030204" pitchFamily="18" charset="0"/>
              </a:rPr>
              <a:t>Sciences</a:t>
            </a:r>
          </a:p>
          <a:p>
            <a:r>
              <a:rPr lang="es-CO" sz="900" dirty="0" err="1" smtClean="0">
                <a:latin typeface="Cambria" panose="02040503050406030204" pitchFamily="18" charset="0"/>
              </a:rPr>
              <a:t>Source</a:t>
            </a:r>
            <a:r>
              <a:rPr lang="es-CO" sz="900" dirty="0" smtClean="0">
                <a:latin typeface="Cambria" panose="02040503050406030204" pitchFamily="18" charset="0"/>
              </a:rPr>
              <a:t>: COLCIENCIAS</a:t>
            </a:r>
          </a:p>
          <a:p>
            <a:endParaRPr lang="es-CO" sz="900" dirty="0" smtClean="0">
              <a:latin typeface="Cambria" panose="02040503050406030204" pitchFamily="18" charset="0"/>
            </a:endParaRPr>
          </a:p>
          <a:p>
            <a:endParaRPr lang="en-US" sz="900" dirty="0">
              <a:latin typeface="Cambria" panose="02040503050406030204" pitchFamily="18" charset="0"/>
            </a:endParaRPr>
          </a:p>
        </p:txBody>
      </p:sp>
      <p:sp>
        <p:nvSpPr>
          <p:cNvPr id="4" name="3 CuadroTexto"/>
          <p:cNvSpPr txBox="1"/>
          <p:nvPr/>
        </p:nvSpPr>
        <p:spPr>
          <a:xfrm>
            <a:off x="2231233" y="1338511"/>
            <a:ext cx="1512168" cy="258532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CO" sz="900" b="1" dirty="0" smtClean="0">
                <a:latin typeface="Cambria" panose="02040503050406030204" pitchFamily="18" charset="0"/>
              </a:rPr>
              <a:t>MEXICO</a:t>
            </a:r>
          </a:p>
          <a:p>
            <a:pPr marL="171450" indent="-171450">
              <a:buFont typeface="Wingdings" panose="05000000000000000000" pitchFamily="2" charset="2"/>
              <a:buChar char="q"/>
            </a:pPr>
            <a:r>
              <a:rPr lang="es-CO" sz="900" dirty="0" err="1" smtClean="0">
                <a:solidFill>
                  <a:schemeClr val="tx1"/>
                </a:solidFill>
                <a:latin typeface="Cambria" panose="02040503050406030204" pitchFamily="18" charset="0"/>
              </a:rPr>
              <a:t>Raw</a:t>
            </a:r>
            <a:r>
              <a:rPr lang="es-CO" sz="900" dirty="0" smtClean="0">
                <a:solidFill>
                  <a:schemeClr val="tx1"/>
                </a:solidFill>
                <a:latin typeface="Cambria" panose="02040503050406030204" pitchFamily="18" charset="0"/>
              </a:rPr>
              <a:t> </a:t>
            </a:r>
            <a:r>
              <a:rPr lang="es-CO" sz="900" dirty="0" err="1" smtClean="0">
                <a:solidFill>
                  <a:schemeClr val="tx1"/>
                </a:solidFill>
                <a:latin typeface="Cambria" panose="02040503050406030204" pitchFamily="18" charset="0"/>
              </a:rPr>
              <a:t>Materials</a:t>
            </a:r>
            <a:endParaRPr lang="es-CO" sz="900" dirty="0" smtClean="0">
              <a:solidFill>
                <a:schemeClr val="tx1"/>
              </a:solidFill>
              <a:latin typeface="Cambria" panose="02040503050406030204" pitchFamily="18" charset="0"/>
            </a:endParaRPr>
          </a:p>
          <a:p>
            <a:pPr marL="171450" indent="-171450">
              <a:buFont typeface="Wingdings" panose="05000000000000000000" pitchFamily="2" charset="2"/>
              <a:buChar char="q"/>
            </a:pPr>
            <a:r>
              <a:rPr lang="es-CO" sz="900" dirty="0" err="1" smtClean="0">
                <a:latin typeface="Cambria" panose="02040503050406030204" pitchFamily="18" charset="0"/>
              </a:rPr>
              <a:t>Biochemistry</a:t>
            </a:r>
            <a:r>
              <a:rPr lang="es-CO" sz="900" dirty="0" smtClean="0">
                <a:latin typeface="Cambria" panose="02040503050406030204" pitchFamily="18" charset="0"/>
              </a:rPr>
              <a:t> </a:t>
            </a:r>
            <a:r>
              <a:rPr lang="es-CO" sz="900" dirty="0">
                <a:latin typeface="Cambria" panose="02040503050406030204" pitchFamily="18" charset="0"/>
              </a:rPr>
              <a:t>and </a:t>
            </a:r>
            <a:r>
              <a:rPr lang="es-CO" sz="900" dirty="0" err="1">
                <a:latin typeface="Cambria" panose="02040503050406030204" pitchFamily="18" charset="0"/>
              </a:rPr>
              <a:t>Biotechnology</a:t>
            </a:r>
            <a:endParaRPr lang="es-CO" sz="900" dirty="0">
              <a:latin typeface="Cambria" panose="02040503050406030204" pitchFamily="18" charset="0"/>
            </a:endParaRPr>
          </a:p>
          <a:p>
            <a:pPr marL="171450" indent="-171450">
              <a:buFont typeface="Wingdings" panose="05000000000000000000" pitchFamily="2" charset="2"/>
              <a:buChar char="q"/>
            </a:pPr>
            <a:r>
              <a:rPr lang="en-US" sz="900" dirty="0">
                <a:latin typeface="Cambria" panose="02040503050406030204" pitchFamily="18" charset="0"/>
              </a:rPr>
              <a:t>Studies on management and conservation of natural resources</a:t>
            </a:r>
          </a:p>
          <a:p>
            <a:pPr marL="171450" indent="-171450">
              <a:buFont typeface="Wingdings" panose="05000000000000000000" pitchFamily="2" charset="2"/>
              <a:buChar char="q"/>
            </a:pPr>
            <a:r>
              <a:rPr lang="es-CO" sz="900" dirty="0" err="1">
                <a:latin typeface="Cambria" panose="02040503050406030204" pitchFamily="18" charset="0"/>
              </a:rPr>
              <a:t>Health</a:t>
            </a:r>
            <a:r>
              <a:rPr lang="es-CO" sz="900" dirty="0">
                <a:latin typeface="Cambria" panose="02040503050406030204" pitchFamily="18" charset="0"/>
              </a:rPr>
              <a:t>, </a:t>
            </a:r>
            <a:r>
              <a:rPr lang="es-CO" sz="900" dirty="0" err="1">
                <a:latin typeface="Cambria" panose="02040503050406030204" pitchFamily="18" charset="0"/>
              </a:rPr>
              <a:t>education</a:t>
            </a:r>
            <a:r>
              <a:rPr lang="es-CO" sz="900" dirty="0">
                <a:latin typeface="Cambria" panose="02040503050406030204" pitchFamily="18" charset="0"/>
              </a:rPr>
              <a:t> and culture</a:t>
            </a:r>
          </a:p>
          <a:p>
            <a:pPr marL="171450" indent="-171450">
              <a:buFont typeface="Wingdings" panose="05000000000000000000" pitchFamily="2" charset="2"/>
              <a:buChar char="q"/>
            </a:pPr>
            <a:r>
              <a:rPr lang="es-CO" sz="900" dirty="0">
                <a:latin typeface="Cambria" panose="02040503050406030204" pitchFamily="18" charset="0"/>
              </a:rPr>
              <a:t>Medical </a:t>
            </a:r>
            <a:r>
              <a:rPr lang="es-CO" sz="900" dirty="0" err="1">
                <a:latin typeface="Cambria" panose="02040503050406030204" pitchFamily="18" charset="0"/>
              </a:rPr>
              <a:t>Biomechanics</a:t>
            </a:r>
            <a:endParaRPr lang="es-CO" sz="900" dirty="0">
              <a:latin typeface="Cambria" panose="02040503050406030204" pitchFamily="18" charset="0"/>
            </a:endParaRPr>
          </a:p>
          <a:p>
            <a:pPr marL="171450" indent="-171450">
              <a:buFont typeface="Wingdings" panose="05000000000000000000" pitchFamily="2" charset="2"/>
              <a:buChar char="q"/>
            </a:pPr>
            <a:r>
              <a:rPr lang="es-CO" sz="900" dirty="0" err="1">
                <a:latin typeface="Cambria" panose="02040503050406030204" pitchFamily="18" charset="0"/>
              </a:rPr>
              <a:t>Engineering</a:t>
            </a:r>
            <a:endParaRPr lang="es-CO" sz="900" dirty="0">
              <a:latin typeface="Cambria" panose="02040503050406030204" pitchFamily="18" charset="0"/>
            </a:endParaRPr>
          </a:p>
          <a:p>
            <a:pPr marL="171450" indent="-171450">
              <a:buFont typeface="Wingdings" panose="05000000000000000000" pitchFamily="2" charset="2"/>
              <a:buChar char="q"/>
            </a:pPr>
            <a:r>
              <a:rPr lang="es-CO" sz="900" dirty="0" err="1">
                <a:latin typeface="Cambria" panose="02040503050406030204" pitchFamily="18" charset="0"/>
              </a:rPr>
              <a:t>Advanced</a:t>
            </a:r>
            <a:r>
              <a:rPr lang="es-CO" sz="900" dirty="0">
                <a:latin typeface="Cambria" panose="02040503050406030204" pitchFamily="18" charset="0"/>
              </a:rPr>
              <a:t> </a:t>
            </a:r>
            <a:r>
              <a:rPr lang="es-CO" sz="900" dirty="0" err="1">
                <a:latin typeface="Cambria" panose="02040503050406030204" pitchFamily="18" charset="0"/>
              </a:rPr>
              <a:t>Technology</a:t>
            </a:r>
            <a:endParaRPr lang="es-CO" sz="900" dirty="0">
              <a:latin typeface="Cambria" panose="02040503050406030204" pitchFamily="18" charset="0"/>
            </a:endParaRPr>
          </a:p>
          <a:p>
            <a:pPr marL="171450" indent="-171450">
              <a:buFont typeface="Wingdings" panose="05000000000000000000" pitchFamily="2" charset="2"/>
              <a:buChar char="q"/>
            </a:pPr>
            <a:r>
              <a:rPr lang="en-US" sz="900" dirty="0">
                <a:latin typeface="Cambria" panose="02040503050406030204" pitchFamily="18" charset="0"/>
              </a:rPr>
              <a:t>Law and social sciences</a:t>
            </a:r>
          </a:p>
          <a:p>
            <a:pPr marL="171450" indent="-171450">
              <a:buFont typeface="Wingdings" panose="05000000000000000000" pitchFamily="2" charset="2"/>
              <a:buChar char="q"/>
            </a:pPr>
            <a:r>
              <a:rPr lang="es-CO" sz="900" dirty="0" err="1">
                <a:latin typeface="Cambria" panose="02040503050406030204" pitchFamily="18" charset="0"/>
              </a:rPr>
              <a:t>Applied</a:t>
            </a:r>
            <a:r>
              <a:rPr lang="es-CO" sz="900" dirty="0">
                <a:latin typeface="Cambria" panose="02040503050406030204" pitchFamily="18" charset="0"/>
              </a:rPr>
              <a:t> </a:t>
            </a:r>
            <a:r>
              <a:rPr lang="es-CO" sz="900" dirty="0" err="1">
                <a:latin typeface="Cambria" panose="02040503050406030204" pitchFamily="18" charset="0"/>
              </a:rPr>
              <a:t>Sciences</a:t>
            </a:r>
            <a:endParaRPr lang="es-CO" sz="900" dirty="0">
              <a:latin typeface="Cambria" panose="02040503050406030204" pitchFamily="18" charset="0"/>
            </a:endParaRPr>
          </a:p>
          <a:p>
            <a:pPr marL="171450" indent="-171450">
              <a:buFont typeface="Wingdings" panose="05000000000000000000" pitchFamily="2" charset="2"/>
              <a:buChar char="q"/>
            </a:pPr>
            <a:r>
              <a:rPr lang="es-CO" sz="900" dirty="0" err="1">
                <a:latin typeface="Cambria" panose="02040503050406030204" pitchFamily="18" charset="0"/>
              </a:rPr>
              <a:t>Environment</a:t>
            </a:r>
            <a:endParaRPr lang="es-CO" sz="900" dirty="0">
              <a:latin typeface="Cambria" panose="02040503050406030204" pitchFamily="18" charset="0"/>
            </a:endParaRPr>
          </a:p>
          <a:p>
            <a:pPr marL="171450" indent="-171450">
              <a:buFont typeface="Wingdings" panose="05000000000000000000" pitchFamily="2" charset="2"/>
              <a:buChar char="q"/>
            </a:pPr>
            <a:r>
              <a:rPr lang="es-CO" sz="900" dirty="0">
                <a:latin typeface="Cambria" panose="02040503050406030204" pitchFamily="18" charset="0"/>
              </a:rPr>
              <a:t>Medicine</a:t>
            </a:r>
          </a:p>
          <a:p>
            <a:r>
              <a:rPr lang="es-CO" sz="900" dirty="0" err="1">
                <a:latin typeface="Cambria" panose="02040503050406030204" pitchFamily="18" charset="0"/>
              </a:rPr>
              <a:t>Source</a:t>
            </a:r>
            <a:r>
              <a:rPr lang="es-CO" sz="900" dirty="0">
                <a:latin typeface="Cambria" panose="02040503050406030204" pitchFamily="18" charset="0"/>
              </a:rPr>
              <a:t>: CONACYT</a:t>
            </a:r>
            <a:endParaRPr lang="en-US" sz="900" dirty="0">
              <a:latin typeface="Cambria" panose="02040503050406030204" pitchFamily="18" charset="0"/>
            </a:endParaRPr>
          </a:p>
        </p:txBody>
      </p:sp>
      <p:sp>
        <p:nvSpPr>
          <p:cNvPr id="5" name="4 CuadroTexto"/>
          <p:cNvSpPr txBox="1"/>
          <p:nvPr/>
        </p:nvSpPr>
        <p:spPr>
          <a:xfrm>
            <a:off x="2209528" y="3924206"/>
            <a:ext cx="1512169" cy="175432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CO" sz="900" b="1" dirty="0" smtClean="0">
                <a:latin typeface="Cambria" panose="02040503050406030204" pitchFamily="18" charset="0"/>
              </a:rPr>
              <a:t>CHILE</a:t>
            </a:r>
          </a:p>
          <a:p>
            <a:pPr marL="171450" indent="-171450">
              <a:buFont typeface="Wingdings" panose="05000000000000000000" pitchFamily="2" charset="2"/>
              <a:buChar char="q"/>
            </a:pPr>
            <a:r>
              <a:rPr lang="es-CO" sz="900" dirty="0" smtClean="0">
                <a:latin typeface="Cambria" panose="02040503050406030204" pitchFamily="18" charset="0"/>
              </a:rPr>
              <a:t>Natural </a:t>
            </a:r>
            <a:r>
              <a:rPr lang="es-CO" sz="900" dirty="0" err="1">
                <a:latin typeface="Cambria" panose="02040503050406030204" pitchFamily="18" charset="0"/>
              </a:rPr>
              <a:t>S</a:t>
            </a:r>
            <a:r>
              <a:rPr lang="es-CO" sz="900" dirty="0" err="1" smtClean="0">
                <a:latin typeface="Cambria" panose="02040503050406030204" pitchFamily="18" charset="0"/>
              </a:rPr>
              <a:t>ciences</a:t>
            </a:r>
            <a:endParaRPr lang="es-CO" sz="900" dirty="0" smtClean="0">
              <a:latin typeface="Cambria" panose="02040503050406030204" pitchFamily="18" charset="0"/>
            </a:endParaRPr>
          </a:p>
          <a:p>
            <a:pPr marL="171450" indent="-171450">
              <a:buFont typeface="Wingdings" panose="05000000000000000000" pitchFamily="2" charset="2"/>
              <a:buChar char="q"/>
            </a:pPr>
            <a:r>
              <a:rPr lang="es-CO" sz="900" dirty="0">
                <a:latin typeface="Cambria" panose="02040503050406030204" pitchFamily="18" charset="0"/>
              </a:rPr>
              <a:t>Social </a:t>
            </a:r>
            <a:r>
              <a:rPr lang="es-CO" sz="900" dirty="0" err="1" smtClean="0">
                <a:latin typeface="Cambria" panose="02040503050406030204" pitchFamily="18" charset="0"/>
              </a:rPr>
              <a:t>Sciences</a:t>
            </a:r>
            <a:endParaRPr lang="es-CO" sz="900" dirty="0" smtClean="0">
              <a:latin typeface="Cambria" panose="02040503050406030204" pitchFamily="18" charset="0"/>
            </a:endParaRPr>
          </a:p>
          <a:p>
            <a:pPr marL="171450" indent="-171450">
              <a:buFont typeface="Wingdings" panose="05000000000000000000" pitchFamily="2" charset="2"/>
              <a:buChar char="q"/>
            </a:pPr>
            <a:r>
              <a:rPr lang="es-CO" sz="900" dirty="0" err="1" smtClean="0">
                <a:latin typeface="Cambria" panose="02040503050406030204" pitchFamily="18" charset="0"/>
              </a:rPr>
              <a:t>Humanities</a:t>
            </a:r>
            <a:endParaRPr lang="es-CO" sz="900" dirty="0" smtClean="0">
              <a:latin typeface="Cambria" panose="02040503050406030204" pitchFamily="18" charset="0"/>
            </a:endParaRPr>
          </a:p>
          <a:p>
            <a:pPr marL="171450" indent="-171450">
              <a:buFont typeface="Wingdings" panose="05000000000000000000" pitchFamily="2" charset="2"/>
              <a:buChar char="q"/>
            </a:pPr>
            <a:r>
              <a:rPr lang="es-CO" sz="900" dirty="0" err="1">
                <a:latin typeface="Cambria" panose="02040503050406030204" pitchFamily="18" charset="0"/>
              </a:rPr>
              <a:t>Engineering</a:t>
            </a:r>
            <a:r>
              <a:rPr lang="es-CO" sz="900" dirty="0">
                <a:latin typeface="Cambria" panose="02040503050406030204" pitchFamily="18" charset="0"/>
              </a:rPr>
              <a:t> and </a:t>
            </a:r>
            <a:r>
              <a:rPr lang="es-CO" sz="900" dirty="0" err="1" smtClean="0">
                <a:latin typeface="Cambria" panose="02040503050406030204" pitchFamily="18" charset="0"/>
              </a:rPr>
              <a:t>Technology</a:t>
            </a:r>
            <a:endParaRPr lang="es-CO" sz="900" dirty="0" smtClean="0">
              <a:latin typeface="Cambria" panose="02040503050406030204" pitchFamily="18" charset="0"/>
            </a:endParaRPr>
          </a:p>
          <a:p>
            <a:pPr marL="171450" indent="-171450">
              <a:buFont typeface="Wingdings" panose="05000000000000000000" pitchFamily="2" charset="2"/>
              <a:buChar char="q"/>
            </a:pPr>
            <a:r>
              <a:rPr lang="es-CO" sz="900" dirty="0" err="1" smtClean="0">
                <a:latin typeface="Cambria" panose="02040503050406030204" pitchFamily="18" charset="0"/>
              </a:rPr>
              <a:t>Economy</a:t>
            </a:r>
            <a:endParaRPr lang="es-CO" sz="900" dirty="0" smtClean="0">
              <a:latin typeface="Cambria" panose="02040503050406030204" pitchFamily="18" charset="0"/>
            </a:endParaRPr>
          </a:p>
          <a:p>
            <a:pPr marL="171450" indent="-171450">
              <a:buFont typeface="Wingdings" panose="05000000000000000000" pitchFamily="2" charset="2"/>
              <a:buChar char="q"/>
            </a:pPr>
            <a:r>
              <a:rPr lang="es-CO" sz="900" dirty="0" err="1" smtClean="0">
                <a:latin typeface="Cambria" panose="02040503050406030204" pitchFamily="18" charset="0"/>
              </a:rPr>
              <a:t>Environment</a:t>
            </a:r>
            <a:endParaRPr lang="es-CO" sz="900" dirty="0" smtClean="0">
              <a:latin typeface="Cambria" panose="02040503050406030204" pitchFamily="18" charset="0"/>
            </a:endParaRPr>
          </a:p>
          <a:p>
            <a:pPr marL="171450" indent="-171450">
              <a:buFont typeface="Wingdings" panose="05000000000000000000" pitchFamily="2" charset="2"/>
              <a:buChar char="q"/>
            </a:pPr>
            <a:r>
              <a:rPr lang="es-CO" sz="900" dirty="0" smtClean="0">
                <a:latin typeface="Cambria" panose="02040503050406030204" pitchFamily="18" charset="0"/>
              </a:rPr>
              <a:t>Natural </a:t>
            </a:r>
            <a:r>
              <a:rPr lang="es-CO" sz="900" dirty="0" err="1">
                <a:latin typeface="Cambria" panose="02040503050406030204" pitchFamily="18" charset="0"/>
              </a:rPr>
              <a:t>R</a:t>
            </a:r>
            <a:r>
              <a:rPr lang="es-CO" sz="900" dirty="0" err="1" smtClean="0">
                <a:latin typeface="Cambria" panose="02040503050406030204" pitchFamily="18" charset="0"/>
              </a:rPr>
              <a:t>esources</a:t>
            </a:r>
            <a:endParaRPr lang="es-CO" sz="900" dirty="0" smtClean="0">
              <a:latin typeface="Cambria" panose="02040503050406030204" pitchFamily="18" charset="0"/>
            </a:endParaRPr>
          </a:p>
          <a:p>
            <a:pPr marL="171450" indent="-171450">
              <a:buFont typeface="Wingdings" panose="05000000000000000000" pitchFamily="2" charset="2"/>
              <a:buChar char="q"/>
            </a:pPr>
            <a:r>
              <a:rPr lang="es-CO" sz="900" dirty="0" err="1" smtClean="0">
                <a:latin typeface="Cambria" panose="02040503050406030204" pitchFamily="18" charset="0"/>
              </a:rPr>
              <a:t>Source</a:t>
            </a:r>
            <a:r>
              <a:rPr lang="es-CO" sz="900" dirty="0" smtClean="0">
                <a:latin typeface="Cambria" panose="02040503050406030204" pitchFamily="18" charset="0"/>
              </a:rPr>
              <a:t>: CONICYT</a:t>
            </a:r>
          </a:p>
          <a:p>
            <a:endParaRPr lang="es-CO" sz="900" dirty="0">
              <a:latin typeface="Cambria" panose="02040503050406030204" pitchFamily="18" charset="0"/>
            </a:endParaRPr>
          </a:p>
          <a:p>
            <a:endParaRPr lang="es-CO" sz="900" dirty="0" smtClean="0">
              <a:latin typeface="Cambria" panose="02040503050406030204" pitchFamily="18" charset="0"/>
            </a:endParaRPr>
          </a:p>
        </p:txBody>
      </p:sp>
      <p:sp>
        <p:nvSpPr>
          <p:cNvPr id="6" name="5 CuadroTexto"/>
          <p:cNvSpPr txBox="1"/>
          <p:nvPr/>
        </p:nvSpPr>
        <p:spPr>
          <a:xfrm>
            <a:off x="359024" y="1340768"/>
            <a:ext cx="1872208" cy="189282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CO" sz="900" b="1" dirty="0" smtClean="0">
                <a:latin typeface="Cambria" panose="02040503050406030204" pitchFamily="18" charset="0"/>
              </a:rPr>
              <a:t>PERU</a:t>
            </a:r>
          </a:p>
          <a:p>
            <a:pPr marL="171450" indent="-171450">
              <a:buFont typeface="Wingdings" panose="05000000000000000000" pitchFamily="2" charset="2"/>
              <a:buChar char="q"/>
            </a:pPr>
            <a:r>
              <a:rPr lang="es-CO" sz="900" dirty="0" smtClean="0">
                <a:latin typeface="Cambria" panose="02040503050406030204" pitchFamily="18" charset="0"/>
              </a:rPr>
              <a:t>Medicine</a:t>
            </a:r>
          </a:p>
          <a:p>
            <a:pPr marL="171450" indent="-171450">
              <a:buFont typeface="Wingdings" panose="05000000000000000000" pitchFamily="2" charset="2"/>
              <a:buChar char="q"/>
            </a:pPr>
            <a:r>
              <a:rPr lang="es-CO" sz="900" dirty="0" err="1" smtClean="0">
                <a:latin typeface="Cambria" panose="02040503050406030204" pitchFamily="18" charset="0"/>
              </a:rPr>
              <a:t>Biodiversity</a:t>
            </a:r>
            <a:endParaRPr lang="es-CO" sz="900" dirty="0" smtClean="0">
              <a:latin typeface="Cambria" panose="02040503050406030204" pitchFamily="18" charset="0"/>
            </a:endParaRPr>
          </a:p>
          <a:p>
            <a:pPr marL="171450" indent="-171450">
              <a:buFont typeface="Wingdings" panose="05000000000000000000" pitchFamily="2" charset="2"/>
              <a:buChar char="q"/>
            </a:pPr>
            <a:r>
              <a:rPr lang="es-CO" sz="900" dirty="0" err="1">
                <a:solidFill>
                  <a:schemeClr val="tx1"/>
                </a:solidFill>
                <a:latin typeface="Cambria" panose="02040503050406030204" pitchFamily="18" charset="0"/>
              </a:rPr>
              <a:t>Raw</a:t>
            </a:r>
            <a:r>
              <a:rPr lang="es-CO" sz="900" dirty="0">
                <a:solidFill>
                  <a:schemeClr val="tx1"/>
                </a:solidFill>
                <a:latin typeface="Cambria" panose="02040503050406030204" pitchFamily="18" charset="0"/>
              </a:rPr>
              <a:t> </a:t>
            </a:r>
            <a:r>
              <a:rPr lang="es-CO" sz="900" dirty="0" err="1">
                <a:solidFill>
                  <a:schemeClr val="tx1"/>
                </a:solidFill>
                <a:latin typeface="Cambria" panose="02040503050406030204" pitchFamily="18" charset="0"/>
              </a:rPr>
              <a:t>Materials</a:t>
            </a:r>
            <a:endParaRPr lang="es-CO" sz="900" dirty="0">
              <a:solidFill>
                <a:schemeClr val="tx1"/>
              </a:solidFill>
              <a:latin typeface="Cambria" panose="02040503050406030204" pitchFamily="18" charset="0"/>
            </a:endParaRPr>
          </a:p>
          <a:p>
            <a:pPr marL="171450" indent="-171450">
              <a:buFont typeface="Wingdings" panose="05000000000000000000" pitchFamily="2" charset="2"/>
              <a:buChar char="q"/>
            </a:pPr>
            <a:r>
              <a:rPr lang="es-CO" sz="900" dirty="0" err="1" smtClean="0">
                <a:latin typeface="Cambria" panose="02040503050406030204" pitchFamily="18" charset="0"/>
              </a:rPr>
              <a:t>Biology</a:t>
            </a:r>
            <a:r>
              <a:rPr lang="es-CO" sz="900" dirty="0" smtClean="0">
                <a:latin typeface="Cambria" panose="02040503050406030204" pitchFamily="18" charset="0"/>
              </a:rPr>
              <a:t> </a:t>
            </a:r>
            <a:r>
              <a:rPr lang="es-CO" sz="900" dirty="0">
                <a:latin typeface="Cambria" panose="02040503050406030204" pitchFamily="18" charset="0"/>
              </a:rPr>
              <a:t>and </a:t>
            </a:r>
            <a:r>
              <a:rPr lang="es-CO" sz="900" dirty="0" err="1" smtClean="0">
                <a:latin typeface="Cambria" panose="02040503050406030204" pitchFamily="18" charset="0"/>
              </a:rPr>
              <a:t>Biochemistry</a:t>
            </a:r>
            <a:endParaRPr lang="es-CO" sz="900" dirty="0" smtClean="0">
              <a:latin typeface="Cambria" panose="02040503050406030204" pitchFamily="18" charset="0"/>
            </a:endParaRPr>
          </a:p>
          <a:p>
            <a:pPr marL="171450" indent="-171450">
              <a:buFont typeface="Wingdings" panose="05000000000000000000" pitchFamily="2" charset="2"/>
              <a:buChar char="q"/>
            </a:pPr>
            <a:r>
              <a:rPr lang="es-CO" sz="900" dirty="0" err="1" smtClean="0">
                <a:latin typeface="Cambria" panose="02040503050406030204" pitchFamily="18" charset="0"/>
              </a:rPr>
              <a:t>Engineering</a:t>
            </a:r>
            <a:endParaRPr lang="es-CO" sz="900" dirty="0" smtClean="0">
              <a:latin typeface="Cambria" panose="02040503050406030204" pitchFamily="18" charset="0"/>
            </a:endParaRPr>
          </a:p>
          <a:p>
            <a:pPr marL="171450" indent="-171450">
              <a:buFont typeface="Wingdings" panose="05000000000000000000" pitchFamily="2" charset="2"/>
              <a:buChar char="q"/>
            </a:pPr>
            <a:r>
              <a:rPr lang="es-CO" sz="900" dirty="0" err="1" smtClean="0">
                <a:latin typeface="Cambria" panose="02040503050406030204" pitchFamily="18" charset="0"/>
              </a:rPr>
              <a:t>Administration</a:t>
            </a:r>
            <a:endParaRPr lang="es-CO" sz="900" dirty="0" smtClean="0">
              <a:latin typeface="Cambria" panose="02040503050406030204" pitchFamily="18" charset="0"/>
            </a:endParaRPr>
          </a:p>
          <a:p>
            <a:pPr marL="171450" indent="-171450">
              <a:buFont typeface="Wingdings" panose="05000000000000000000" pitchFamily="2" charset="2"/>
              <a:buChar char="q"/>
            </a:pPr>
            <a:r>
              <a:rPr lang="es-CO" sz="900" dirty="0" err="1" smtClean="0">
                <a:latin typeface="Cambria" panose="02040503050406030204" pitchFamily="18" charset="0"/>
              </a:rPr>
              <a:t>Law</a:t>
            </a:r>
            <a:endParaRPr lang="es-CO" sz="900" dirty="0" smtClean="0">
              <a:latin typeface="Cambria" panose="02040503050406030204" pitchFamily="18" charset="0"/>
            </a:endParaRPr>
          </a:p>
          <a:p>
            <a:pPr marL="171450" indent="-171450">
              <a:buFont typeface="Wingdings" panose="05000000000000000000" pitchFamily="2" charset="2"/>
              <a:buChar char="q"/>
            </a:pPr>
            <a:r>
              <a:rPr lang="es-CO" sz="900" dirty="0" err="1" smtClean="0">
                <a:latin typeface="Cambria" panose="02040503050406030204" pitchFamily="18" charset="0"/>
              </a:rPr>
              <a:t>Environment</a:t>
            </a:r>
            <a:endParaRPr lang="es-CO" sz="900" dirty="0" smtClean="0">
              <a:latin typeface="Cambria" panose="02040503050406030204" pitchFamily="18" charset="0"/>
            </a:endParaRPr>
          </a:p>
          <a:p>
            <a:pPr marL="171450" indent="-171450">
              <a:buFont typeface="Wingdings" panose="05000000000000000000" pitchFamily="2" charset="2"/>
              <a:buChar char="q"/>
            </a:pPr>
            <a:r>
              <a:rPr lang="es-CO" sz="900" dirty="0" err="1" smtClean="0">
                <a:latin typeface="Cambria" panose="02040503050406030204" pitchFamily="18" charset="0"/>
              </a:rPr>
              <a:t>Technology</a:t>
            </a:r>
            <a:endParaRPr lang="es-CO" sz="900" dirty="0" smtClean="0">
              <a:latin typeface="Cambria" panose="02040503050406030204" pitchFamily="18" charset="0"/>
            </a:endParaRPr>
          </a:p>
          <a:p>
            <a:pPr marL="171450" indent="-171450">
              <a:buFont typeface="Wingdings" panose="05000000000000000000" pitchFamily="2" charset="2"/>
              <a:buChar char="q"/>
            </a:pPr>
            <a:r>
              <a:rPr lang="es-CO" sz="900" dirty="0">
                <a:latin typeface="Cambria" panose="02040503050406030204" pitchFamily="18" charset="0"/>
              </a:rPr>
              <a:t>Culture and </a:t>
            </a:r>
            <a:r>
              <a:rPr lang="es-CO" sz="900" dirty="0" err="1" smtClean="0">
                <a:latin typeface="Cambria" panose="02040503050406030204" pitchFamily="18" charset="0"/>
              </a:rPr>
              <a:t>Communication</a:t>
            </a:r>
            <a:endParaRPr lang="es-CO" sz="900" dirty="0" smtClean="0">
              <a:latin typeface="Cambria" panose="02040503050406030204" pitchFamily="18" charset="0"/>
            </a:endParaRPr>
          </a:p>
          <a:p>
            <a:pPr marL="171450" indent="-171450">
              <a:buFont typeface="Wingdings" panose="05000000000000000000" pitchFamily="2" charset="2"/>
              <a:buChar char="q"/>
            </a:pPr>
            <a:r>
              <a:rPr lang="es-CO" sz="900" dirty="0" err="1" smtClean="0">
                <a:latin typeface="Cambria" panose="02040503050406030204" pitchFamily="18" charset="0"/>
              </a:rPr>
              <a:t>Economy</a:t>
            </a:r>
            <a:endParaRPr lang="es-CO" sz="900" dirty="0" smtClean="0">
              <a:latin typeface="Cambria" panose="02040503050406030204" pitchFamily="18" charset="0"/>
            </a:endParaRPr>
          </a:p>
          <a:p>
            <a:pPr marL="171450" indent="-171450">
              <a:buFont typeface="Wingdings" panose="05000000000000000000" pitchFamily="2" charset="2"/>
              <a:buChar char="q"/>
            </a:pPr>
            <a:r>
              <a:rPr lang="es-CO" sz="900" dirty="0" err="1" smtClean="0">
                <a:latin typeface="Cambria" panose="02040503050406030204" pitchFamily="18" charset="0"/>
              </a:rPr>
              <a:t>Source</a:t>
            </a:r>
            <a:r>
              <a:rPr lang="es-CO" sz="900" dirty="0" smtClean="0">
                <a:latin typeface="Cambria" panose="02040503050406030204" pitchFamily="18" charset="0"/>
              </a:rPr>
              <a:t>: CONCYTEC</a:t>
            </a:r>
          </a:p>
        </p:txBody>
      </p:sp>
      <p:sp>
        <p:nvSpPr>
          <p:cNvPr id="12" name="11 CuadroTexto"/>
          <p:cNvSpPr txBox="1"/>
          <p:nvPr/>
        </p:nvSpPr>
        <p:spPr>
          <a:xfrm>
            <a:off x="4375770" y="1383688"/>
            <a:ext cx="2664296" cy="3108543"/>
          </a:xfrm>
          <a:prstGeom prst="rect">
            <a:avLst/>
          </a:prstGeom>
          <a:effectLst>
            <a:glow rad="2286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CO" sz="1400" b="1" dirty="0" smtClean="0">
                <a:latin typeface="Cambria" panose="02040503050406030204" pitchFamily="18" charset="0"/>
              </a:rPr>
              <a:t>COMMON AREAS</a:t>
            </a:r>
          </a:p>
          <a:p>
            <a:pPr algn="just"/>
            <a:r>
              <a:rPr lang="es-CO" sz="1400" dirty="0" smtClean="0">
                <a:latin typeface="Cambria" panose="02040503050406030204" pitchFamily="18" charset="0"/>
              </a:rPr>
              <a:t>Medicine</a:t>
            </a:r>
          </a:p>
          <a:p>
            <a:pPr algn="just"/>
            <a:r>
              <a:rPr lang="es-CO" sz="1400" dirty="0" err="1" smtClean="0">
                <a:latin typeface="Cambria" panose="02040503050406030204" pitchFamily="18" charset="0"/>
              </a:rPr>
              <a:t>Raw</a:t>
            </a:r>
            <a:r>
              <a:rPr lang="es-CO" sz="1400" dirty="0" smtClean="0">
                <a:latin typeface="Cambria" panose="02040503050406030204" pitchFamily="18" charset="0"/>
              </a:rPr>
              <a:t> </a:t>
            </a:r>
            <a:r>
              <a:rPr lang="es-CO" sz="1400" dirty="0" err="1">
                <a:latin typeface="Cambria" panose="02040503050406030204" pitchFamily="18" charset="0"/>
              </a:rPr>
              <a:t>M</a:t>
            </a:r>
            <a:r>
              <a:rPr lang="es-CO" sz="1400" dirty="0" err="1" smtClean="0">
                <a:latin typeface="Cambria" panose="02040503050406030204" pitchFamily="18" charset="0"/>
              </a:rPr>
              <a:t>aterials</a:t>
            </a:r>
            <a:endParaRPr lang="es-CO" sz="1400" dirty="0" smtClean="0">
              <a:latin typeface="Cambria" panose="02040503050406030204" pitchFamily="18" charset="0"/>
            </a:endParaRPr>
          </a:p>
          <a:p>
            <a:pPr algn="just"/>
            <a:r>
              <a:rPr lang="es-CO" sz="1400" dirty="0" err="1" smtClean="0">
                <a:latin typeface="Cambria" panose="02040503050406030204" pitchFamily="18" charset="0"/>
              </a:rPr>
              <a:t>Engineering</a:t>
            </a:r>
            <a:endParaRPr lang="es-CO" sz="1400" dirty="0" smtClean="0">
              <a:latin typeface="Cambria" panose="02040503050406030204" pitchFamily="18" charset="0"/>
            </a:endParaRPr>
          </a:p>
          <a:p>
            <a:r>
              <a:rPr lang="es-CO" sz="1400" dirty="0" err="1">
                <a:latin typeface="Cambria" panose="02040503050406030204" pitchFamily="18" charset="0"/>
              </a:rPr>
              <a:t>Environment</a:t>
            </a:r>
            <a:endParaRPr lang="es-CO" sz="1400" dirty="0">
              <a:latin typeface="Cambria" panose="02040503050406030204" pitchFamily="18" charset="0"/>
            </a:endParaRPr>
          </a:p>
          <a:p>
            <a:r>
              <a:rPr lang="es-CO" sz="1400" dirty="0">
                <a:latin typeface="Cambria" panose="02040503050406030204" pitchFamily="18" charset="0"/>
              </a:rPr>
              <a:t>Natural </a:t>
            </a:r>
            <a:r>
              <a:rPr lang="es-CO" sz="1400" dirty="0" err="1">
                <a:latin typeface="Cambria" panose="02040503050406030204" pitchFamily="18" charset="0"/>
              </a:rPr>
              <a:t>Resources</a:t>
            </a:r>
            <a:endParaRPr lang="es-CO" sz="1400" dirty="0">
              <a:latin typeface="Cambria" panose="02040503050406030204" pitchFamily="18" charset="0"/>
            </a:endParaRPr>
          </a:p>
          <a:p>
            <a:pPr algn="just"/>
            <a:r>
              <a:rPr lang="es-CO" sz="1400" dirty="0" err="1" smtClean="0">
                <a:latin typeface="Cambria" panose="02040503050406030204" pitchFamily="18" charset="0"/>
              </a:rPr>
              <a:t>Technology</a:t>
            </a:r>
            <a:endParaRPr lang="es-CO" sz="1400" dirty="0" smtClean="0">
              <a:latin typeface="Cambria" panose="02040503050406030204" pitchFamily="18" charset="0"/>
            </a:endParaRPr>
          </a:p>
          <a:p>
            <a:pPr algn="just"/>
            <a:r>
              <a:rPr lang="es-CO" sz="1400" dirty="0" err="1" smtClean="0">
                <a:latin typeface="Cambria" panose="02040503050406030204" pitchFamily="18" charset="0"/>
              </a:rPr>
              <a:t>Law</a:t>
            </a:r>
            <a:endParaRPr lang="es-CO" sz="1400" dirty="0" smtClean="0">
              <a:latin typeface="Cambria" panose="02040503050406030204" pitchFamily="18" charset="0"/>
            </a:endParaRPr>
          </a:p>
          <a:p>
            <a:pPr algn="just"/>
            <a:r>
              <a:rPr lang="es-CO" sz="1400" dirty="0" err="1" smtClean="0">
                <a:latin typeface="Cambria" panose="02040503050406030204" pitchFamily="18" charset="0"/>
              </a:rPr>
              <a:t>Biomedical</a:t>
            </a:r>
            <a:endParaRPr lang="es-CO" sz="1400" dirty="0" smtClean="0">
              <a:latin typeface="Cambria" panose="02040503050406030204" pitchFamily="18" charset="0"/>
            </a:endParaRPr>
          </a:p>
          <a:p>
            <a:pPr algn="just"/>
            <a:r>
              <a:rPr lang="es-CO" sz="1400" dirty="0" err="1" smtClean="0">
                <a:latin typeface="Cambria" panose="02040503050406030204" pitchFamily="18" charset="0"/>
              </a:rPr>
              <a:t>Economy</a:t>
            </a:r>
            <a:endParaRPr lang="es-CO" sz="1400" dirty="0" smtClean="0">
              <a:latin typeface="Cambria" panose="02040503050406030204" pitchFamily="18" charset="0"/>
            </a:endParaRPr>
          </a:p>
          <a:p>
            <a:pPr algn="just"/>
            <a:r>
              <a:rPr lang="es-CO" sz="1400" dirty="0" err="1" smtClean="0">
                <a:latin typeface="Cambria" panose="02040503050406030204" pitchFamily="18" charset="0"/>
              </a:rPr>
              <a:t>Applied</a:t>
            </a:r>
            <a:r>
              <a:rPr lang="es-CO" sz="1400" dirty="0" smtClean="0">
                <a:latin typeface="Cambria" panose="02040503050406030204" pitchFamily="18" charset="0"/>
              </a:rPr>
              <a:t> </a:t>
            </a:r>
            <a:r>
              <a:rPr lang="es-CO" sz="1400" dirty="0" err="1">
                <a:latin typeface="Cambria" panose="02040503050406030204" pitchFamily="18" charset="0"/>
              </a:rPr>
              <a:t>S</a:t>
            </a:r>
            <a:r>
              <a:rPr lang="es-CO" sz="1400" dirty="0" err="1" smtClean="0">
                <a:latin typeface="Cambria" panose="02040503050406030204" pitchFamily="18" charset="0"/>
              </a:rPr>
              <a:t>ciences</a:t>
            </a:r>
            <a:endParaRPr lang="es-CO" sz="1400" dirty="0" smtClean="0">
              <a:latin typeface="Cambria" panose="02040503050406030204" pitchFamily="18" charset="0"/>
            </a:endParaRPr>
          </a:p>
          <a:p>
            <a:pPr algn="just"/>
            <a:r>
              <a:rPr lang="es-CO" sz="1400" dirty="0" smtClean="0">
                <a:latin typeface="Cambria" panose="02040503050406030204" pitchFamily="18" charset="0"/>
              </a:rPr>
              <a:t>Culture</a:t>
            </a:r>
          </a:p>
          <a:p>
            <a:pPr algn="just"/>
            <a:r>
              <a:rPr lang="es-CO" sz="1400" dirty="0">
                <a:latin typeface="Cambria" panose="02040503050406030204" pitchFamily="18" charset="0"/>
              </a:rPr>
              <a:t>Social </a:t>
            </a:r>
            <a:r>
              <a:rPr lang="es-CO" sz="1400" dirty="0" err="1" smtClean="0">
                <a:latin typeface="Cambria" panose="02040503050406030204" pitchFamily="18" charset="0"/>
              </a:rPr>
              <a:t>Sciences</a:t>
            </a:r>
            <a:endParaRPr lang="es-CO" sz="1400" dirty="0" smtClean="0">
              <a:latin typeface="Cambria" panose="02040503050406030204" pitchFamily="18" charset="0"/>
            </a:endParaRPr>
          </a:p>
          <a:p>
            <a:pPr algn="just"/>
            <a:r>
              <a:rPr lang="es-CO" sz="1400" dirty="0" err="1" smtClean="0">
                <a:latin typeface="Cambria" panose="02040503050406030204" pitchFamily="18" charset="0"/>
              </a:rPr>
              <a:t>Energy</a:t>
            </a:r>
            <a:endParaRPr lang="es-CO" sz="1400" dirty="0" smtClean="0">
              <a:latin typeface="Cambria" panose="02040503050406030204" pitchFamily="18" charset="0"/>
            </a:endParaRPr>
          </a:p>
        </p:txBody>
      </p:sp>
      <p:sp>
        <p:nvSpPr>
          <p:cNvPr id="10" name="9 Abrir llave"/>
          <p:cNvSpPr/>
          <p:nvPr/>
        </p:nvSpPr>
        <p:spPr>
          <a:xfrm>
            <a:off x="3784366" y="1426547"/>
            <a:ext cx="360040" cy="3015049"/>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032" name="Picture 8" descr="http://www.javerianacali.edu.co/sites/ujc/files/styles/img_node_600_x_300/public/node/news/field_image_box/internacionales_cnxn_mayo20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6838652" y="3612055"/>
            <a:ext cx="3240357" cy="141290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7" name="Picture 4" descr="http://upload.wikimedia.org/wikipedia/commons/thumb/2/2e/PacificAlliance.svg/250px-PacificAlliance.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1297" y="3279127"/>
            <a:ext cx="2078758" cy="2078758"/>
          </a:xfrm>
          <a:prstGeom prst="rect">
            <a:avLst/>
          </a:prstGeom>
          <a:noFill/>
          <a:extLst>
            <a:ext uri="{909E8E84-426E-40dd-AFC4-6F175D3DCCD1}">
              <a14:hiddenFill xmlns:a14="http://schemas.microsoft.com/office/drawing/2010/main">
                <a:solidFill>
                  <a:srgbClr val="FFFFFF"/>
                </a:solidFill>
              </a14:hiddenFill>
            </a:ext>
          </a:extLst>
        </p:spPr>
      </p:pic>
      <p:sp>
        <p:nvSpPr>
          <p:cNvPr id="18" name="17 Forma"/>
          <p:cNvSpPr/>
          <p:nvPr/>
        </p:nvSpPr>
        <p:spPr>
          <a:xfrm rot="18892913" flipV="1">
            <a:off x="3472084" y="4948210"/>
            <a:ext cx="1517600" cy="910417"/>
          </a:xfrm>
          <a:prstGeom prst="swooshArrow">
            <a:avLst>
              <a:gd name="adj1" fmla="val 16310"/>
              <a:gd name="adj2" fmla="val 31370"/>
            </a:avLst>
          </a:prstGeom>
          <a:solidFill>
            <a:srgbClr val="FFFF00"/>
          </a:solidFill>
          <a:ln>
            <a:solidFill>
              <a:srgbClr val="FF0066"/>
            </a:solidFill>
          </a:ln>
        </p:spPr>
        <p:style>
          <a:lnRef idx="0">
            <a:schemeClr val="accent2"/>
          </a:lnRef>
          <a:fillRef idx="3">
            <a:schemeClr val="accent2"/>
          </a:fillRef>
          <a:effectRef idx="3">
            <a:schemeClr val="accent2"/>
          </a:effectRef>
          <a:fontRef idx="minor">
            <a:schemeClr val="lt1"/>
          </a:fontRef>
        </p:style>
      </p:sp>
      <p:pic>
        <p:nvPicPr>
          <p:cNvPr id="19" name="Picture 6" descr="http://www.recalca.org.co/wp-content/uploads/2013/07/alianza_del_pacific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7536378">
            <a:off x="433939" y="5446194"/>
            <a:ext cx="1177199" cy="125759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Picture 2" descr="C:\Users\1032440840\AppData\Local\Microsoft\Windows\Temporary Internet Files\Content.Outlook\R6W6FJ6I\logo_VRT-UR_2013-14_Vinotint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63383" y="6060550"/>
            <a:ext cx="905659" cy="706369"/>
          </a:xfrm>
          <a:prstGeom prst="rect">
            <a:avLst/>
          </a:prstGeom>
          <a:noFill/>
          <a:extLst>
            <a:ext uri="{909E8E84-426E-40dd-AFC4-6F175D3DCCD1}">
              <a14:hiddenFill xmlns:a14="http://schemas.microsoft.com/office/drawing/2010/main">
                <a:solidFill>
                  <a:srgbClr val="FFFFFF"/>
                </a:solidFill>
              </a14:hiddenFill>
            </a:ext>
          </a:extLst>
        </p:spPr>
      </p:pic>
      <p:sp>
        <p:nvSpPr>
          <p:cNvPr id="14" name="13 CuadroTexto"/>
          <p:cNvSpPr txBox="1"/>
          <p:nvPr/>
        </p:nvSpPr>
        <p:spPr>
          <a:xfrm>
            <a:off x="1475656" y="6251773"/>
            <a:ext cx="6783374" cy="276999"/>
          </a:xfrm>
          <a:prstGeom prst="rect">
            <a:avLst/>
          </a:prstGeom>
          <a:noFill/>
        </p:spPr>
        <p:txBody>
          <a:bodyPr wrap="square" rtlCol="0">
            <a:spAutoFit/>
          </a:bodyPr>
          <a:lstStyle/>
          <a:p>
            <a:r>
              <a:rPr lang="es-CO" sz="1200" dirty="0" err="1" smtClean="0"/>
              <a:t>Source</a:t>
            </a:r>
            <a:r>
              <a:rPr lang="es-CO" sz="1200" dirty="0"/>
              <a:t>: </a:t>
            </a:r>
            <a:r>
              <a:rPr lang="es-CO" sz="1200" dirty="0" smtClean="0"/>
              <a:t>Observatorio de Internacionalización de la Educación Superior – Universidad del Rosario</a:t>
            </a:r>
            <a:endParaRPr lang="en-US" sz="1200" dirty="0"/>
          </a:p>
        </p:txBody>
      </p:sp>
    </p:spTree>
    <p:extLst>
      <p:ext uri="{BB962C8B-B14F-4D97-AF65-F5344CB8AC3E}">
        <p14:creationId xmlns:p14="http://schemas.microsoft.com/office/powerpoint/2010/main" val="21045474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a:spLocks noGrp="1"/>
          </p:cNvSpPr>
          <p:nvPr>
            <p:ph type="title"/>
          </p:nvPr>
        </p:nvSpPr>
        <p:spPr>
          <a:xfrm>
            <a:off x="317327" y="404664"/>
            <a:ext cx="8655447" cy="990600"/>
          </a:xfrm>
        </p:spPr>
        <p:txBody>
          <a:bodyPr>
            <a:noAutofit/>
          </a:bodyPr>
          <a:lstStyle/>
          <a:p>
            <a:pPr algn="ctr"/>
            <a:r>
              <a:rPr lang="en-US" sz="3200" dirty="0" smtClean="0">
                <a:latin typeface="Verdana" panose="020B0604030504040204" pitchFamily="34" charset="0"/>
                <a:ea typeface="Verdana" panose="020B0604030504040204" pitchFamily="34" charset="0"/>
                <a:cs typeface="Verdana" panose="020B0604030504040204" pitchFamily="34" charset="0"/>
              </a:rPr>
              <a:t>Trends and Challenges</a:t>
            </a:r>
            <a:endParaRPr lang="en-US" sz="3200" dirty="0">
              <a:latin typeface="Verdana" panose="020B0604030504040204" pitchFamily="34" charset="0"/>
              <a:ea typeface="Verdana" panose="020B0604030504040204" pitchFamily="34" charset="0"/>
              <a:cs typeface="Verdana" panose="020B0604030504040204" pitchFamily="34" charset="0"/>
            </a:endParaRPr>
          </a:p>
        </p:txBody>
      </p:sp>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9803086">
            <a:off x="559368" y="2180237"/>
            <a:ext cx="400873" cy="5318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9349414">
            <a:off x="578576" y="2923311"/>
            <a:ext cx="395090" cy="524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9388683">
            <a:off x="558449" y="3754567"/>
            <a:ext cx="395686" cy="524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9586605">
            <a:off x="579264" y="4574976"/>
            <a:ext cx="386119" cy="512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8 Rectángulo redondeado"/>
          <p:cNvSpPr/>
          <p:nvPr/>
        </p:nvSpPr>
        <p:spPr>
          <a:xfrm>
            <a:off x="1187624" y="2924944"/>
            <a:ext cx="7108651" cy="69603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endParaRPr lang="en-US" sz="1700" dirty="0" smtClean="0">
              <a:latin typeface="Verdana" panose="020B0604030504040204" pitchFamily="34" charset="0"/>
              <a:ea typeface="Verdana" panose="020B0604030504040204" pitchFamily="34" charset="0"/>
              <a:cs typeface="Verdana" panose="020B0604030504040204" pitchFamily="34" charset="0"/>
            </a:endParaRPr>
          </a:p>
          <a:p>
            <a:r>
              <a:rPr lang="en-US" sz="1700" dirty="0" smtClean="0">
                <a:latin typeface="Verdana" panose="020B0604030504040204" pitchFamily="34" charset="0"/>
                <a:ea typeface="Verdana" panose="020B0604030504040204" pitchFamily="34" charset="0"/>
                <a:cs typeface="Verdana" panose="020B0604030504040204" pitchFamily="34" charset="0"/>
              </a:rPr>
              <a:t>Strengthening </a:t>
            </a:r>
            <a:r>
              <a:rPr lang="en-US" sz="1700" b="1" dirty="0" smtClean="0">
                <a:latin typeface="Verdana" panose="020B0604030504040204" pitchFamily="34" charset="0"/>
                <a:ea typeface="Verdana" panose="020B0604030504040204" pitchFamily="34" charset="0"/>
                <a:cs typeface="Verdana" panose="020B0604030504040204" pitchFamily="34" charset="0"/>
              </a:rPr>
              <a:t>common </a:t>
            </a:r>
            <a:r>
              <a:rPr lang="en-US" sz="1700" b="1" dirty="0">
                <a:latin typeface="Verdana" panose="020B0604030504040204" pitchFamily="34" charset="0"/>
                <a:ea typeface="Verdana" panose="020B0604030504040204" pitchFamily="34" charset="0"/>
                <a:cs typeface="Verdana" panose="020B0604030504040204" pitchFamily="34" charset="0"/>
              </a:rPr>
              <a:t>regional areas of education</a:t>
            </a:r>
          </a:p>
          <a:p>
            <a:endParaRPr lang="en-US" sz="1700" dirty="0">
              <a:latin typeface="Verdana" panose="020B0604030504040204" pitchFamily="34" charset="0"/>
              <a:ea typeface="Verdana" panose="020B0604030504040204" pitchFamily="34" charset="0"/>
              <a:cs typeface="Verdana" panose="020B0604030504040204" pitchFamily="34" charset="0"/>
            </a:endParaRPr>
          </a:p>
          <a:p>
            <a:endParaRPr lang="en-US" sz="1700" dirty="0">
              <a:latin typeface="Verdana" panose="020B0604030504040204" pitchFamily="34" charset="0"/>
              <a:ea typeface="Verdana" panose="020B0604030504040204" pitchFamily="34" charset="0"/>
              <a:cs typeface="Verdana" panose="020B0604030504040204" pitchFamily="34" charset="0"/>
            </a:endParaRPr>
          </a:p>
        </p:txBody>
      </p:sp>
      <p:sp>
        <p:nvSpPr>
          <p:cNvPr id="22" name="21 Rectángulo redondeado"/>
          <p:cNvSpPr/>
          <p:nvPr/>
        </p:nvSpPr>
        <p:spPr>
          <a:xfrm>
            <a:off x="1182544" y="3717032"/>
            <a:ext cx="7133871" cy="73111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en-US" sz="1700" dirty="0" smtClean="0">
                <a:latin typeface="Verdana" panose="020B0604030504040204" pitchFamily="34" charset="0"/>
                <a:ea typeface="Verdana" panose="020B0604030504040204" pitchFamily="34" charset="0"/>
                <a:cs typeface="Verdana" panose="020B0604030504040204" pitchFamily="34" charset="0"/>
              </a:rPr>
              <a:t>Generating conditions for </a:t>
            </a:r>
            <a:r>
              <a:rPr lang="en-US" sz="1700" dirty="0" err="1" smtClean="0">
                <a:latin typeface="Verdana" panose="020B0604030504040204" pitchFamily="34" charset="0"/>
                <a:ea typeface="Verdana" panose="020B0604030504040204" pitchFamily="34" charset="0"/>
                <a:cs typeface="Verdana" panose="020B0604030504040204" pitchFamily="34" charset="0"/>
              </a:rPr>
              <a:t>internationalisation</a:t>
            </a:r>
            <a:r>
              <a:rPr lang="en-US" sz="1700" dirty="0" smtClean="0">
                <a:latin typeface="Verdana" panose="020B0604030504040204" pitchFamily="34" charset="0"/>
                <a:ea typeface="Verdana" panose="020B0604030504040204" pitchFamily="34" charset="0"/>
                <a:cs typeface="Verdana" panose="020B0604030504040204" pitchFamily="34" charset="0"/>
              </a:rPr>
              <a:t> of higher education – Mutual recognition </a:t>
            </a:r>
            <a:r>
              <a:rPr lang="en-US" sz="1700" dirty="0" smtClean="0">
                <a:latin typeface="Verdana" panose="020B0604030504040204" pitchFamily="34" charset="0"/>
                <a:ea typeface="Verdana" panose="020B0604030504040204" pitchFamily="34" charset="0"/>
                <a:cs typeface="Verdana" panose="020B0604030504040204" pitchFamily="34" charset="0"/>
              </a:rPr>
              <a:t>agreements, legal framework </a:t>
            </a:r>
            <a:endParaRPr lang="en-US" sz="1700" dirty="0">
              <a:latin typeface="Verdana" panose="020B0604030504040204" pitchFamily="34" charset="0"/>
              <a:ea typeface="Verdana" panose="020B0604030504040204" pitchFamily="34" charset="0"/>
              <a:cs typeface="Verdana" panose="020B0604030504040204" pitchFamily="34" charset="0"/>
            </a:endParaRPr>
          </a:p>
        </p:txBody>
      </p:sp>
      <p:sp>
        <p:nvSpPr>
          <p:cNvPr id="23" name="22 Rectángulo redondeado"/>
          <p:cNvSpPr/>
          <p:nvPr/>
        </p:nvSpPr>
        <p:spPr>
          <a:xfrm>
            <a:off x="1194332" y="4581127"/>
            <a:ext cx="7122084" cy="70975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en-US" sz="1700" dirty="0" smtClean="0">
                <a:latin typeface="Verdana" panose="020B0604030504040204" pitchFamily="34" charset="0"/>
                <a:ea typeface="Verdana" panose="020B0604030504040204" pitchFamily="34" charset="0"/>
                <a:cs typeface="Verdana" panose="020B0604030504040204" pitchFamily="34" charset="0"/>
              </a:rPr>
              <a:t>Development </a:t>
            </a:r>
            <a:r>
              <a:rPr lang="en-US" sz="1700" dirty="0">
                <a:latin typeface="Verdana" panose="020B0604030504040204" pitchFamily="34" charset="0"/>
                <a:ea typeface="Verdana" panose="020B0604030504040204" pitchFamily="34" charset="0"/>
                <a:cs typeface="Verdana" panose="020B0604030504040204" pitchFamily="34" charset="0"/>
              </a:rPr>
              <a:t>new teaching methodologies - virtual education - ICTs</a:t>
            </a:r>
          </a:p>
        </p:txBody>
      </p:sp>
      <p:sp>
        <p:nvSpPr>
          <p:cNvPr id="24" name="23 Rectángulo redondeado"/>
          <p:cNvSpPr/>
          <p:nvPr/>
        </p:nvSpPr>
        <p:spPr>
          <a:xfrm>
            <a:off x="1259632" y="5373216"/>
            <a:ext cx="7056784" cy="51716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en-US" sz="1700" dirty="0">
                <a:latin typeface="Verdana" panose="020B0604030504040204" pitchFamily="34" charset="0"/>
                <a:ea typeface="Verdana" panose="020B0604030504040204" pitchFamily="34" charset="0"/>
                <a:cs typeface="Verdana" panose="020B0604030504040204" pitchFamily="34" charset="0"/>
              </a:rPr>
              <a:t>Promoting Colombia as a destination for higher education and </a:t>
            </a:r>
            <a:r>
              <a:rPr lang="en-US" sz="1700" dirty="0" smtClean="0">
                <a:latin typeface="Verdana" panose="020B0604030504040204" pitchFamily="34" charset="0"/>
                <a:ea typeface="Verdana" panose="020B0604030504040204" pitchFamily="34" charset="0"/>
                <a:cs typeface="Verdana" panose="020B0604030504040204" pitchFamily="34" charset="0"/>
              </a:rPr>
              <a:t>Spanish</a:t>
            </a:r>
            <a:endParaRPr lang="en-US" sz="1700" dirty="0">
              <a:latin typeface="Verdana" panose="020B0604030504040204" pitchFamily="34" charset="0"/>
              <a:ea typeface="Verdana" panose="020B0604030504040204" pitchFamily="34" charset="0"/>
              <a:cs typeface="Verdana" panose="020B0604030504040204" pitchFamily="34" charset="0"/>
            </a:endParaRPr>
          </a:p>
        </p:txBody>
      </p:sp>
      <p:sp>
        <p:nvSpPr>
          <p:cNvPr id="13" name="12 CuadroTexto"/>
          <p:cNvSpPr txBox="1"/>
          <p:nvPr/>
        </p:nvSpPr>
        <p:spPr>
          <a:xfrm>
            <a:off x="395536" y="836712"/>
            <a:ext cx="8353587" cy="369332"/>
          </a:xfrm>
          <a:prstGeom prst="rect">
            <a:avLst/>
          </a:prstGeom>
          <a:noFill/>
        </p:spPr>
        <p:txBody>
          <a:bodyPr wrap="square" rtlCol="0">
            <a:spAutoFit/>
          </a:bodyPr>
          <a:lstStyle/>
          <a:p>
            <a:r>
              <a:rPr lang="es-CO" dirty="0" smtClean="0"/>
              <a:t>________________________________________________________________</a:t>
            </a:r>
            <a:endParaRPr lang="en-US" dirty="0"/>
          </a:p>
        </p:txBody>
      </p:sp>
      <p:pic>
        <p:nvPicPr>
          <p:cNvPr id="27" name="Imagen 5" descr="colombia.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389938">
            <a:off x="8281032" y="824562"/>
            <a:ext cx="744378" cy="744378"/>
          </a:xfrm>
          <a:prstGeom prst="rect">
            <a:avLst/>
          </a:prstGeom>
        </p:spPr>
      </p:pic>
      <p:sp>
        <p:nvSpPr>
          <p:cNvPr id="21" name="20 CuadroTexto"/>
          <p:cNvSpPr txBox="1"/>
          <p:nvPr/>
        </p:nvSpPr>
        <p:spPr>
          <a:xfrm>
            <a:off x="179511" y="6425627"/>
            <a:ext cx="8784976" cy="461665"/>
          </a:xfrm>
          <a:prstGeom prst="rect">
            <a:avLst/>
          </a:prstGeom>
          <a:noFill/>
        </p:spPr>
        <p:txBody>
          <a:bodyPr wrap="square" rtlCol="0">
            <a:spAutoFit/>
          </a:bodyPr>
          <a:lstStyle/>
          <a:p>
            <a:r>
              <a:rPr lang="es-CO" sz="800" dirty="0" err="1" smtClean="0">
                <a:latin typeface="Verdana" panose="020B0604030504040204" pitchFamily="34" charset="0"/>
                <a:ea typeface="Verdana" panose="020B0604030504040204" pitchFamily="34" charset="0"/>
                <a:cs typeface="Verdana" panose="020B0604030504040204" pitchFamily="34" charset="0"/>
              </a:rPr>
              <a:t>Source</a:t>
            </a:r>
            <a:r>
              <a:rPr lang="es-CO" sz="800" dirty="0" smtClean="0">
                <a:latin typeface="Verdana" panose="020B0604030504040204" pitchFamily="34" charset="0"/>
                <a:ea typeface="Verdana" panose="020B0604030504040204" pitchFamily="34" charset="0"/>
                <a:cs typeface="Verdana" panose="020B0604030504040204" pitchFamily="34" charset="0"/>
              </a:rPr>
              <a:t>:  </a:t>
            </a:r>
            <a:r>
              <a:rPr lang="en-US" sz="800" dirty="0">
                <a:latin typeface="Verdana" panose="020B0604030504040204" pitchFamily="34" charset="0"/>
                <a:ea typeface="Verdana" panose="020B0604030504040204" pitchFamily="34" charset="0"/>
                <a:cs typeface="Verdana" panose="020B0604030504040204" pitchFamily="34" charset="0"/>
              </a:rPr>
              <a:t>COUNTRY REPORT FOR </a:t>
            </a:r>
            <a:r>
              <a:rPr lang="en-US" sz="800" dirty="0" smtClean="0">
                <a:latin typeface="Verdana" panose="020B0604030504040204" pitchFamily="34" charset="0"/>
                <a:ea typeface="Verdana" panose="020B0604030504040204" pitchFamily="34" charset="0"/>
                <a:cs typeface="Verdana" panose="020B0604030504040204" pitchFamily="34" charset="0"/>
              </a:rPr>
              <a:t>COLOMBIA in </a:t>
            </a:r>
            <a:r>
              <a:rPr lang="en-US" sz="800" i="1" dirty="0" smtClean="0">
                <a:latin typeface="Verdana" panose="020B0604030504040204" pitchFamily="34" charset="0"/>
                <a:ea typeface="Verdana" panose="020B0604030504040204" pitchFamily="34" charset="0"/>
                <a:cs typeface="Verdana" panose="020B0604030504040204" pitchFamily="34" charset="0"/>
              </a:rPr>
              <a:t>“Internationalization of Higher Education</a:t>
            </a:r>
            <a:r>
              <a:rPr lang="en-US" sz="800" dirty="0" smtClean="0">
                <a:latin typeface="Verdana" panose="020B0604030504040204" pitchFamily="34" charset="0"/>
                <a:ea typeface="Verdana" panose="020B0604030504040204" pitchFamily="34" charset="0"/>
                <a:cs typeface="Verdana" panose="020B0604030504040204" pitchFamily="34" charset="0"/>
              </a:rPr>
              <a:t>”; European Parliament,  </a:t>
            </a:r>
            <a:r>
              <a:rPr lang="en-US" sz="800" i="1" dirty="0" smtClean="0">
                <a:latin typeface="Verdana" panose="020B0604030504040204" pitchFamily="34" charset="0"/>
                <a:ea typeface="Verdana" panose="020B0604030504040204" pitchFamily="34" charset="0"/>
                <a:cs typeface="Verdana" panose="020B0604030504040204" pitchFamily="34" charset="0"/>
              </a:rPr>
              <a:t>Centre for Higher Education Internationalization </a:t>
            </a:r>
            <a:r>
              <a:rPr lang="en-US" sz="800" dirty="0" smtClean="0">
                <a:latin typeface="Verdana" panose="020B0604030504040204" pitchFamily="34" charset="0"/>
                <a:ea typeface="Verdana" panose="020B0604030504040204" pitchFamily="34" charset="0"/>
                <a:cs typeface="Verdana" panose="020B0604030504040204" pitchFamily="34" charset="0"/>
              </a:rPr>
              <a:t>at </a:t>
            </a:r>
            <a:r>
              <a:rPr lang="en-US" sz="800" dirty="0" err="1" smtClean="0">
                <a:latin typeface="Verdana" panose="020B0604030504040204" pitchFamily="34" charset="0"/>
                <a:ea typeface="Verdana" panose="020B0604030504040204" pitchFamily="34" charset="0"/>
                <a:cs typeface="Verdana" panose="020B0604030504040204" pitchFamily="34" charset="0"/>
              </a:rPr>
              <a:t>Cattolica</a:t>
            </a:r>
            <a:r>
              <a:rPr lang="en-US" sz="800" dirty="0" smtClean="0">
                <a:latin typeface="Verdana" panose="020B0604030504040204" pitchFamily="34" charset="0"/>
                <a:ea typeface="Verdana" panose="020B0604030504040204" pitchFamily="34" charset="0"/>
                <a:cs typeface="Verdana" panose="020B0604030504040204" pitchFamily="34" charset="0"/>
              </a:rPr>
              <a:t> University in cooperation with IUA &amp; EAI</a:t>
            </a:r>
            <a:r>
              <a:rPr lang="es-ES" sz="800" dirty="0" smtClean="0">
                <a:latin typeface="Verdana" panose="020B0604030504040204" pitchFamily="34" charset="0"/>
                <a:ea typeface="Verdana" panose="020B0604030504040204" pitchFamily="34" charset="0"/>
                <a:cs typeface="Verdana" panose="020B0604030504040204" pitchFamily="34" charset="0"/>
              </a:rPr>
              <a:t>, </a:t>
            </a:r>
            <a:r>
              <a:rPr lang="en-US" sz="800" dirty="0" smtClean="0">
                <a:latin typeface="Verdana" panose="020B0604030504040204" pitchFamily="34" charset="0"/>
                <a:ea typeface="Verdana" panose="020B0604030504040204" pitchFamily="34" charset="0"/>
                <a:cs typeface="Verdana" panose="020B0604030504040204" pitchFamily="34" charset="0"/>
              </a:rPr>
              <a:t>Kelly </a:t>
            </a:r>
            <a:r>
              <a:rPr lang="en-US" sz="800" dirty="0" err="1">
                <a:latin typeface="Verdana" panose="020B0604030504040204" pitchFamily="34" charset="0"/>
                <a:ea typeface="Verdana" panose="020B0604030504040204" pitchFamily="34" charset="0"/>
                <a:cs typeface="Verdana" panose="020B0604030504040204" pitchFamily="34" charset="0"/>
              </a:rPr>
              <a:t>Henao</a:t>
            </a:r>
            <a:r>
              <a:rPr lang="en-US" sz="800" dirty="0">
                <a:latin typeface="Verdana" panose="020B0604030504040204" pitchFamily="34" charset="0"/>
                <a:ea typeface="Verdana" panose="020B0604030504040204" pitchFamily="34" charset="0"/>
                <a:cs typeface="Verdana" panose="020B0604030504040204" pitchFamily="34" charset="0"/>
              </a:rPr>
              <a:t> &amp; Jeannette </a:t>
            </a:r>
            <a:r>
              <a:rPr lang="en-US" sz="800" dirty="0" smtClean="0">
                <a:latin typeface="Verdana" panose="020B0604030504040204" pitchFamily="34" charset="0"/>
                <a:ea typeface="Verdana" panose="020B0604030504040204" pitchFamily="34" charset="0"/>
                <a:cs typeface="Verdana" panose="020B0604030504040204" pitchFamily="34" charset="0"/>
              </a:rPr>
              <a:t>Velez</a:t>
            </a:r>
            <a:r>
              <a:rPr lang="es-ES" sz="800" dirty="0">
                <a:latin typeface="Verdana" panose="020B0604030504040204" pitchFamily="34" charset="0"/>
                <a:ea typeface="Verdana" panose="020B0604030504040204" pitchFamily="34" charset="0"/>
                <a:cs typeface="Verdana" panose="020B0604030504040204" pitchFamily="34" charset="0"/>
              </a:rPr>
              <a:t> </a:t>
            </a:r>
            <a:r>
              <a:rPr lang="es-ES" sz="800" dirty="0" smtClean="0">
                <a:latin typeface="Verdana" panose="020B0604030504040204" pitchFamily="34" charset="0"/>
                <a:ea typeface="Verdana" panose="020B0604030504040204" pitchFamily="34" charset="0"/>
                <a:cs typeface="Verdana" panose="020B0604030504040204" pitchFamily="34" charset="0"/>
              </a:rPr>
              <a:t>2014. </a:t>
            </a:r>
            <a:r>
              <a:rPr lang="es-CO" sz="800" dirty="0" smtClean="0">
                <a:latin typeface="Verdana" panose="020B0604030504040204" pitchFamily="34" charset="0"/>
                <a:ea typeface="Verdana" panose="020B0604030504040204" pitchFamily="34" charset="0"/>
                <a:cs typeface="Verdana" panose="020B0604030504040204" pitchFamily="34" charset="0"/>
              </a:rPr>
              <a:t>Ministerio de Educación Nacional Colombia – MEN &amp; Observatorio de internacionalización de la educación superior – Universidad del Rosario</a:t>
            </a:r>
            <a:endParaRPr lang="en-US" sz="800" dirty="0">
              <a:latin typeface="Verdana" panose="020B0604030504040204" pitchFamily="34" charset="0"/>
              <a:ea typeface="Verdana" panose="020B0604030504040204" pitchFamily="34" charset="0"/>
              <a:cs typeface="Verdana" panose="020B0604030504040204" pitchFamily="34" charset="0"/>
            </a:endParaRPr>
          </a:p>
        </p:txBody>
      </p:sp>
      <p:pic>
        <p:nvPicPr>
          <p:cNvPr id="29" name="28 Imagen"/>
          <p:cNvPicPr>
            <a:picLocks noChangeAspect="1"/>
          </p:cNvPicPr>
          <p:nvPr/>
        </p:nvPicPr>
        <p:blipFill rotWithShape="1">
          <a:blip r:embed="rId6" cstate="print">
            <a:extLst>
              <a:ext uri="{28A0092B-C50C-407E-A947-70E740481C1C}">
                <a14:useLocalDpi xmlns:a14="http://schemas.microsoft.com/office/drawing/2010/main" val="0"/>
              </a:ext>
            </a:extLst>
          </a:blip>
          <a:srcRect t="23175" b="22230"/>
          <a:stretch/>
        </p:blipFill>
        <p:spPr>
          <a:xfrm>
            <a:off x="-68711" y="5942158"/>
            <a:ext cx="1641063" cy="589300"/>
          </a:xfrm>
          <a:prstGeom prst="rect">
            <a:avLst/>
          </a:prstGeom>
        </p:spPr>
      </p:pic>
      <p:sp>
        <p:nvSpPr>
          <p:cNvPr id="15" name="14 Rectángulo redondeado"/>
          <p:cNvSpPr/>
          <p:nvPr/>
        </p:nvSpPr>
        <p:spPr>
          <a:xfrm>
            <a:off x="1187624" y="1484784"/>
            <a:ext cx="7128792" cy="64807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en-US" sz="1700" dirty="0" err="1" smtClean="0">
                <a:latin typeface="Verdana" panose="020B0604030504040204" pitchFamily="34" charset="0"/>
                <a:ea typeface="Verdana" panose="020B0604030504040204" pitchFamily="34" charset="0"/>
                <a:cs typeface="Verdana" panose="020B0604030504040204" pitchFamily="34" charset="0"/>
              </a:rPr>
              <a:t>Internationalisation</a:t>
            </a:r>
            <a:r>
              <a:rPr lang="en-US" sz="1700" dirty="0" smtClean="0">
                <a:latin typeface="Verdana" panose="020B0604030504040204" pitchFamily="34" charset="0"/>
                <a:ea typeface="Verdana" panose="020B0604030504040204" pitchFamily="34" charset="0"/>
                <a:cs typeface="Verdana" panose="020B0604030504040204" pitchFamily="34" charset="0"/>
              </a:rPr>
              <a:t> policy – strategies </a:t>
            </a:r>
            <a:r>
              <a:rPr lang="en-US" sz="1700" dirty="0" smtClean="0">
                <a:latin typeface="Verdana" panose="020B0604030504040204" pitchFamily="34" charset="0"/>
                <a:ea typeface="Verdana" panose="020B0604030504040204" pitchFamily="34" charset="0"/>
                <a:cs typeface="Verdana" panose="020B0604030504040204" pitchFamily="34" charset="0"/>
              </a:rPr>
              <a:t>unification-coordination of all the stakeholders </a:t>
            </a:r>
            <a:endParaRPr lang="en-US" sz="1700" dirty="0">
              <a:latin typeface="Verdana" panose="020B0604030504040204" pitchFamily="34" charset="0"/>
              <a:ea typeface="Verdana" panose="020B0604030504040204" pitchFamily="34" charset="0"/>
              <a:cs typeface="Verdana" panose="020B0604030504040204" pitchFamily="34" charset="0"/>
            </a:endParaRPr>
          </a:p>
        </p:txBody>
      </p:sp>
      <p:sp>
        <p:nvSpPr>
          <p:cNvPr id="16" name="15 Rectángulo redondeado"/>
          <p:cNvSpPr/>
          <p:nvPr/>
        </p:nvSpPr>
        <p:spPr>
          <a:xfrm>
            <a:off x="1182544" y="2204864"/>
            <a:ext cx="7133871" cy="61156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en-US" sz="1600" dirty="0" smtClean="0">
                <a:latin typeface="Verdana" panose="020B0604030504040204" pitchFamily="34" charset="0"/>
                <a:ea typeface="Verdana" panose="020B0604030504040204" pitchFamily="34" charset="0"/>
                <a:cs typeface="Verdana" panose="020B0604030504040204" pitchFamily="34" charset="0"/>
              </a:rPr>
              <a:t>Human factor: Increase and training faculty / staff in the coordination and development of </a:t>
            </a:r>
            <a:r>
              <a:rPr lang="en-US" sz="1600" dirty="0" err="1" smtClean="0">
                <a:latin typeface="Verdana" panose="020B0604030504040204" pitchFamily="34" charset="0"/>
                <a:ea typeface="Verdana" panose="020B0604030504040204" pitchFamily="34" charset="0"/>
                <a:cs typeface="Verdana" panose="020B0604030504040204" pitchFamily="34" charset="0"/>
              </a:rPr>
              <a:t>internationalisation</a:t>
            </a:r>
            <a:r>
              <a:rPr lang="en-US" sz="1600" dirty="0" smtClean="0">
                <a:latin typeface="Verdana" panose="020B0604030504040204" pitchFamily="34" charset="0"/>
                <a:ea typeface="Verdana" panose="020B0604030504040204" pitchFamily="34" charset="0"/>
                <a:cs typeface="Verdana" panose="020B0604030504040204" pitchFamily="34" charset="0"/>
              </a:rPr>
              <a:t> processes</a:t>
            </a:r>
            <a:endParaRPr lang="en-US" sz="1600" dirty="0">
              <a:latin typeface="Verdana" panose="020B0604030504040204" pitchFamily="34" charset="0"/>
              <a:ea typeface="Verdana" panose="020B0604030504040204" pitchFamily="34" charset="0"/>
              <a:cs typeface="Verdana" panose="020B0604030504040204" pitchFamily="34" charset="0"/>
            </a:endParaRPr>
          </a:p>
        </p:txBody>
      </p:sp>
      <p:pic>
        <p:nvPicPr>
          <p:cNvPr id="17"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803086">
            <a:off x="553397" y="5382784"/>
            <a:ext cx="382583" cy="507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9803086">
            <a:off x="572432" y="1542046"/>
            <a:ext cx="411243" cy="545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74045620"/>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Gráfico"/>
          <p:cNvGraphicFramePr/>
          <p:nvPr>
            <p:extLst>
              <p:ext uri="{D42A27DB-BD31-4B8C-83A1-F6EECF244321}">
                <p14:modId xmlns:p14="http://schemas.microsoft.com/office/powerpoint/2010/main" val="434344786"/>
              </p:ext>
            </p:extLst>
          </p:nvPr>
        </p:nvGraphicFramePr>
        <p:xfrm>
          <a:off x="539552" y="2060848"/>
          <a:ext cx="3600400" cy="316835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4" name="33 Gráfico"/>
          <p:cNvGraphicFramePr/>
          <p:nvPr>
            <p:extLst>
              <p:ext uri="{D42A27DB-BD31-4B8C-83A1-F6EECF244321}">
                <p14:modId xmlns:p14="http://schemas.microsoft.com/office/powerpoint/2010/main" val="2230289238"/>
              </p:ext>
            </p:extLst>
          </p:nvPr>
        </p:nvGraphicFramePr>
        <p:xfrm>
          <a:off x="4067944" y="2084486"/>
          <a:ext cx="4752528" cy="2833253"/>
        </p:xfrm>
        <a:graphic>
          <a:graphicData uri="http://schemas.openxmlformats.org/drawingml/2006/chart">
            <c:chart xmlns:c="http://schemas.openxmlformats.org/drawingml/2006/chart" xmlns:r="http://schemas.openxmlformats.org/officeDocument/2006/relationships" r:id="rId3"/>
          </a:graphicData>
        </a:graphic>
      </p:graphicFrame>
      <p:sp>
        <p:nvSpPr>
          <p:cNvPr id="35" name="34 CuadroTexto"/>
          <p:cNvSpPr txBox="1"/>
          <p:nvPr/>
        </p:nvSpPr>
        <p:spPr>
          <a:xfrm>
            <a:off x="1043608" y="764704"/>
            <a:ext cx="5256584" cy="70788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4000" b="1" dirty="0"/>
              <a:t>DOUBLE DEGREES</a:t>
            </a:r>
          </a:p>
        </p:txBody>
      </p:sp>
      <p:cxnSp>
        <p:nvCxnSpPr>
          <p:cNvPr id="37" name="36 Conector recto"/>
          <p:cNvCxnSpPr/>
          <p:nvPr/>
        </p:nvCxnSpPr>
        <p:spPr>
          <a:xfrm>
            <a:off x="1619672" y="4797152"/>
            <a:ext cx="0" cy="529208"/>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39 Conector recto"/>
          <p:cNvCxnSpPr/>
          <p:nvPr/>
        </p:nvCxnSpPr>
        <p:spPr>
          <a:xfrm>
            <a:off x="1619672" y="5326360"/>
            <a:ext cx="1800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41 Conector recto de flecha"/>
          <p:cNvCxnSpPr/>
          <p:nvPr/>
        </p:nvCxnSpPr>
        <p:spPr>
          <a:xfrm flipV="1">
            <a:off x="3419872" y="4509120"/>
            <a:ext cx="0" cy="8172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4" name="43 Conector recto"/>
          <p:cNvCxnSpPr/>
          <p:nvPr/>
        </p:nvCxnSpPr>
        <p:spPr>
          <a:xfrm flipV="1">
            <a:off x="6660232" y="2420888"/>
            <a:ext cx="0" cy="504056"/>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45 Conector recto"/>
          <p:cNvCxnSpPr/>
          <p:nvPr/>
        </p:nvCxnSpPr>
        <p:spPr>
          <a:xfrm>
            <a:off x="6660232" y="2420888"/>
            <a:ext cx="14401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47 Conector recto de flecha"/>
          <p:cNvCxnSpPr/>
          <p:nvPr/>
        </p:nvCxnSpPr>
        <p:spPr>
          <a:xfrm>
            <a:off x="8100392" y="2420888"/>
            <a:ext cx="0" cy="4320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9" name="48 CuadroTexto"/>
          <p:cNvSpPr txBox="1"/>
          <p:nvPr/>
        </p:nvSpPr>
        <p:spPr>
          <a:xfrm>
            <a:off x="1259632" y="4014356"/>
            <a:ext cx="720080" cy="307777"/>
          </a:xfrm>
          <a:prstGeom prst="rect">
            <a:avLst/>
          </a:prstGeom>
          <a:noFill/>
        </p:spPr>
        <p:txBody>
          <a:bodyPr wrap="square" rtlCol="0">
            <a:spAutoFit/>
          </a:bodyPr>
          <a:lstStyle/>
          <a:p>
            <a:r>
              <a:rPr lang="es-CO" sz="1400" dirty="0" smtClean="0"/>
              <a:t>50%</a:t>
            </a:r>
            <a:endParaRPr lang="en-US" sz="1400" dirty="0"/>
          </a:p>
        </p:txBody>
      </p:sp>
      <p:sp>
        <p:nvSpPr>
          <p:cNvPr id="50" name="49 CuadroTexto"/>
          <p:cNvSpPr txBox="1"/>
          <p:nvPr/>
        </p:nvSpPr>
        <p:spPr>
          <a:xfrm>
            <a:off x="1013603" y="2938155"/>
            <a:ext cx="576064" cy="276999"/>
          </a:xfrm>
          <a:prstGeom prst="rect">
            <a:avLst/>
          </a:prstGeom>
          <a:noFill/>
        </p:spPr>
        <p:txBody>
          <a:bodyPr wrap="square" rtlCol="0">
            <a:spAutoFit/>
          </a:bodyPr>
          <a:lstStyle/>
          <a:p>
            <a:r>
              <a:rPr lang="es-CO" sz="1200" dirty="0" smtClean="0"/>
              <a:t>6%</a:t>
            </a:r>
            <a:endParaRPr lang="en-US" sz="1200" dirty="0"/>
          </a:p>
        </p:txBody>
      </p:sp>
      <p:sp>
        <p:nvSpPr>
          <p:cNvPr id="52" name="51 CuadroTexto"/>
          <p:cNvSpPr txBox="1"/>
          <p:nvPr/>
        </p:nvSpPr>
        <p:spPr>
          <a:xfrm>
            <a:off x="6084168" y="3789040"/>
            <a:ext cx="504056" cy="276999"/>
          </a:xfrm>
          <a:prstGeom prst="rect">
            <a:avLst/>
          </a:prstGeom>
          <a:noFill/>
        </p:spPr>
        <p:txBody>
          <a:bodyPr wrap="square" rtlCol="0">
            <a:spAutoFit/>
          </a:bodyPr>
          <a:lstStyle/>
          <a:p>
            <a:r>
              <a:rPr lang="es-CO" sz="1200" dirty="0" smtClean="0"/>
              <a:t>60%</a:t>
            </a:r>
            <a:endParaRPr lang="en-US" sz="1200" dirty="0"/>
          </a:p>
        </p:txBody>
      </p:sp>
      <p:sp>
        <p:nvSpPr>
          <p:cNvPr id="53" name="52 CuadroTexto"/>
          <p:cNvSpPr txBox="1"/>
          <p:nvPr/>
        </p:nvSpPr>
        <p:spPr>
          <a:xfrm>
            <a:off x="5047853" y="3210143"/>
            <a:ext cx="504056" cy="276999"/>
          </a:xfrm>
          <a:prstGeom prst="rect">
            <a:avLst/>
          </a:prstGeom>
          <a:noFill/>
        </p:spPr>
        <p:txBody>
          <a:bodyPr wrap="square" rtlCol="0">
            <a:spAutoFit/>
          </a:bodyPr>
          <a:lstStyle/>
          <a:p>
            <a:r>
              <a:rPr lang="es-CO" sz="1200" dirty="0" smtClean="0"/>
              <a:t>12%</a:t>
            </a:r>
            <a:endParaRPr lang="en-US" sz="1200" dirty="0"/>
          </a:p>
        </p:txBody>
      </p:sp>
      <p:sp>
        <p:nvSpPr>
          <p:cNvPr id="54" name="53 CuadroTexto"/>
          <p:cNvSpPr txBox="1"/>
          <p:nvPr/>
        </p:nvSpPr>
        <p:spPr>
          <a:xfrm>
            <a:off x="5632276" y="2821836"/>
            <a:ext cx="432048" cy="261610"/>
          </a:xfrm>
          <a:prstGeom prst="rect">
            <a:avLst/>
          </a:prstGeom>
          <a:noFill/>
        </p:spPr>
        <p:txBody>
          <a:bodyPr wrap="square" rtlCol="0">
            <a:spAutoFit/>
          </a:bodyPr>
          <a:lstStyle/>
          <a:p>
            <a:r>
              <a:rPr lang="es-CO" sz="1100" dirty="0" smtClean="0"/>
              <a:t>4%</a:t>
            </a:r>
            <a:endParaRPr lang="en-US" sz="1100" dirty="0"/>
          </a:p>
        </p:txBody>
      </p:sp>
      <p:cxnSp>
        <p:nvCxnSpPr>
          <p:cNvPr id="56" name="55 Conector recto"/>
          <p:cNvCxnSpPr/>
          <p:nvPr/>
        </p:nvCxnSpPr>
        <p:spPr>
          <a:xfrm flipH="1">
            <a:off x="5152336" y="2806529"/>
            <a:ext cx="15181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57 Conector recto"/>
          <p:cNvCxnSpPr/>
          <p:nvPr/>
        </p:nvCxnSpPr>
        <p:spPr>
          <a:xfrm flipV="1">
            <a:off x="5551909" y="2708920"/>
            <a:ext cx="0" cy="98430"/>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59 Conector recto"/>
          <p:cNvCxnSpPr/>
          <p:nvPr/>
        </p:nvCxnSpPr>
        <p:spPr>
          <a:xfrm flipH="1">
            <a:off x="5415123" y="2708920"/>
            <a:ext cx="115813" cy="0"/>
          </a:xfrm>
          <a:prstGeom prst="line">
            <a:avLst/>
          </a:prstGeom>
        </p:spPr>
        <p:style>
          <a:lnRef idx="1">
            <a:schemeClr val="accent1"/>
          </a:lnRef>
          <a:fillRef idx="0">
            <a:schemeClr val="accent1"/>
          </a:fillRef>
          <a:effectRef idx="0">
            <a:schemeClr val="accent1"/>
          </a:effectRef>
          <a:fontRef idx="minor">
            <a:schemeClr val="tx1"/>
          </a:fontRef>
        </p:style>
      </p:cxnSp>
      <p:pic>
        <p:nvPicPr>
          <p:cNvPr id="61" name="Picture 6" descr="http://www.recalca.org.co/wp-content/uploads/2013/07/alianza_del_pacific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7536378">
            <a:off x="451210" y="5272120"/>
            <a:ext cx="1467587" cy="156781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5" name="Picture 2" descr="C:\Users\1032440840\AppData\Local\Microsoft\Windows\Temporary Internet Files\Content.Outlook\R6W6FJ6I\logo_VRT-UR_2013-14_Vinotint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28383" y="5349657"/>
            <a:ext cx="905659" cy="706369"/>
          </a:xfrm>
          <a:prstGeom prst="rect">
            <a:avLst/>
          </a:prstGeom>
          <a:noFill/>
          <a:extLst>
            <a:ext uri="{909E8E84-426E-40dd-AFC4-6F175D3DCCD1}">
              <a14:hiddenFill xmlns:a14="http://schemas.microsoft.com/office/drawing/2010/main">
                <a:solidFill>
                  <a:srgbClr val="FFFFFF"/>
                </a:solidFill>
              </a14:hiddenFill>
            </a:ext>
          </a:extLst>
        </p:spPr>
      </p:pic>
      <p:sp>
        <p:nvSpPr>
          <p:cNvPr id="66" name="65 CuadroTexto"/>
          <p:cNvSpPr txBox="1"/>
          <p:nvPr/>
        </p:nvSpPr>
        <p:spPr>
          <a:xfrm>
            <a:off x="1689479" y="6251773"/>
            <a:ext cx="6783374" cy="276999"/>
          </a:xfrm>
          <a:prstGeom prst="rect">
            <a:avLst/>
          </a:prstGeom>
          <a:noFill/>
        </p:spPr>
        <p:txBody>
          <a:bodyPr wrap="square" rtlCol="0">
            <a:spAutoFit/>
          </a:bodyPr>
          <a:lstStyle/>
          <a:p>
            <a:r>
              <a:rPr lang="es-CO" sz="1200" dirty="0" err="1" smtClean="0"/>
              <a:t>Source</a:t>
            </a:r>
            <a:r>
              <a:rPr lang="es-CO" sz="1200" dirty="0"/>
              <a:t>: </a:t>
            </a:r>
            <a:r>
              <a:rPr lang="es-CO" sz="1200" dirty="0" smtClean="0"/>
              <a:t>Observatorio de Internacionalización de la Educación Superior – Universidad del Rosario</a:t>
            </a:r>
            <a:endParaRPr lang="en-US" sz="1200" dirty="0"/>
          </a:p>
        </p:txBody>
      </p:sp>
    </p:spTree>
    <p:extLst>
      <p:ext uri="{BB962C8B-B14F-4D97-AF65-F5344CB8AC3E}">
        <p14:creationId xmlns:p14="http://schemas.microsoft.com/office/powerpoint/2010/main" val="3608365008"/>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23528" y="1412776"/>
            <a:ext cx="8496944" cy="4680520"/>
          </a:xfrm>
        </p:spPr>
        <p:txBody>
          <a:bodyPr>
            <a:normAutofit fontScale="62500" lnSpcReduction="20000"/>
          </a:bodyPr>
          <a:lstStyle/>
          <a:p>
            <a:r>
              <a:rPr lang="es-ES" dirty="0"/>
              <a:t>1. Tuberculosis: La investigación integrada a la Salud </a:t>
            </a:r>
            <a:r>
              <a:rPr lang="es-ES" dirty="0" smtClean="0"/>
              <a:t>Pública para </a:t>
            </a:r>
            <a:r>
              <a:rPr lang="es-ES" dirty="0"/>
              <a:t>mejorar su control CCITB</a:t>
            </a:r>
          </a:p>
          <a:p>
            <a:pPr marL="0" indent="0">
              <a:buNone/>
            </a:pPr>
            <a:r>
              <a:rPr lang="es-ES" dirty="0"/>
              <a:t> </a:t>
            </a:r>
          </a:p>
          <a:p>
            <a:r>
              <a:rPr lang="es-ES" dirty="0"/>
              <a:t>2. Centro Nacional de </a:t>
            </a:r>
            <a:r>
              <a:rPr lang="es-ES" dirty="0" err="1"/>
              <a:t>Investigaciónes</a:t>
            </a:r>
            <a:r>
              <a:rPr lang="es-ES" dirty="0"/>
              <a:t> para </a:t>
            </a:r>
            <a:r>
              <a:rPr lang="es-ES" dirty="0" err="1" smtClean="0"/>
              <a:t>laAgroindustrialización</a:t>
            </a:r>
            <a:r>
              <a:rPr lang="es-ES" dirty="0" smtClean="0"/>
              <a:t> </a:t>
            </a:r>
            <a:r>
              <a:rPr lang="es-ES" dirty="0"/>
              <a:t>de especies vegetales aromáticas</a:t>
            </a:r>
          </a:p>
          <a:p>
            <a:r>
              <a:rPr lang="es-ES" dirty="0"/>
              <a:t>medicinales tropicales CENIVAM</a:t>
            </a:r>
          </a:p>
          <a:p>
            <a:r>
              <a:rPr lang="es-ES" dirty="0" smtClean="0"/>
              <a:t>3</a:t>
            </a:r>
            <a:r>
              <a:rPr lang="es-ES" dirty="0"/>
              <a:t>. Centro de </a:t>
            </a:r>
            <a:r>
              <a:rPr lang="es-ES" dirty="0" err="1"/>
              <a:t>Investigacion</a:t>
            </a:r>
            <a:r>
              <a:rPr lang="es-ES" dirty="0"/>
              <a:t> y Estudios en Biodiversidad y </a:t>
            </a:r>
            <a:r>
              <a:rPr lang="es-ES" dirty="0" smtClean="0"/>
              <a:t>Recursos Genéticos </a:t>
            </a:r>
            <a:r>
              <a:rPr lang="es-ES" dirty="0"/>
              <a:t>CIEBREG</a:t>
            </a:r>
          </a:p>
          <a:p>
            <a:endParaRPr lang="es-ES" dirty="0"/>
          </a:p>
          <a:p>
            <a:r>
              <a:rPr lang="es-ES" dirty="0"/>
              <a:t>4. Centro de Nuevos Materiales CENM</a:t>
            </a:r>
          </a:p>
          <a:p>
            <a:endParaRPr lang="es-ES" dirty="0"/>
          </a:p>
          <a:p>
            <a:r>
              <a:rPr lang="es-ES" dirty="0"/>
              <a:t>5. Centro de Excelencia en Modelamiento y Simulación </a:t>
            </a:r>
            <a:r>
              <a:rPr lang="es-ES" dirty="0" smtClean="0"/>
              <a:t>de Fenómenos </a:t>
            </a:r>
            <a:r>
              <a:rPr lang="es-ES" dirty="0"/>
              <a:t>y Procesos Complejos</a:t>
            </a:r>
          </a:p>
          <a:p>
            <a:r>
              <a:rPr lang="es-ES" dirty="0"/>
              <a:t> </a:t>
            </a:r>
          </a:p>
          <a:p>
            <a:r>
              <a:rPr lang="es-ES" dirty="0"/>
              <a:t>6. Observatorio Colombiano para el Desarrollo Integral, </a:t>
            </a:r>
            <a:r>
              <a:rPr lang="es-ES" dirty="0" smtClean="0"/>
              <a:t>la Convivencia </a:t>
            </a:r>
            <a:r>
              <a:rPr lang="es-ES" dirty="0"/>
              <a:t>Ciudadana y el Fortalecimiento Institucional </a:t>
            </a:r>
            <a:r>
              <a:rPr lang="es-ES" dirty="0" smtClean="0"/>
              <a:t>en Regiones </a:t>
            </a:r>
            <a:r>
              <a:rPr lang="es-ES" dirty="0"/>
              <a:t>Fuertemente Afectadas por el Conflicto </a:t>
            </a:r>
            <a:r>
              <a:rPr lang="es-ES" dirty="0" smtClean="0"/>
              <a:t>Armado</a:t>
            </a:r>
          </a:p>
          <a:p>
            <a:endParaRPr lang="es-ES" dirty="0"/>
          </a:p>
          <a:p>
            <a:r>
              <a:rPr lang="es-ES" dirty="0" smtClean="0"/>
              <a:t>Centro de Investigación en Ciencias del Mar CEMARIN</a:t>
            </a:r>
            <a:r>
              <a:rPr lang="es-ES" dirty="0"/>
              <a:t> </a:t>
            </a:r>
            <a:endParaRPr lang="es-ES" dirty="0" smtClean="0"/>
          </a:p>
          <a:p>
            <a:endParaRPr lang="es-ES" dirty="0"/>
          </a:p>
          <a:p>
            <a:r>
              <a:rPr lang="en-US" dirty="0" smtClean="0"/>
              <a:t>In this link, the characteristics of each one: </a:t>
            </a:r>
            <a:r>
              <a:rPr lang="es-ES" u="sng" dirty="0" smtClean="0">
                <a:hlinkClick r:id="rId2"/>
              </a:rPr>
              <a:t>http</a:t>
            </a:r>
            <a:r>
              <a:rPr lang="es-ES" u="sng" dirty="0">
                <a:hlinkClick r:id="rId2"/>
              </a:rPr>
              <a:t>://www.colombiaaprende.edu.co/html/investigadores/1609/fo-article-114986.pdf</a:t>
            </a:r>
          </a:p>
          <a:p>
            <a:pPr marL="0" indent="0">
              <a:buNone/>
            </a:pPr>
            <a:endParaRPr lang="es-ES" dirty="0"/>
          </a:p>
        </p:txBody>
      </p:sp>
      <p:sp>
        <p:nvSpPr>
          <p:cNvPr id="5" name="Título 1"/>
          <p:cNvSpPr>
            <a:spLocks noGrp="1"/>
          </p:cNvSpPr>
          <p:nvPr>
            <p:ph type="title"/>
          </p:nvPr>
        </p:nvSpPr>
        <p:spPr>
          <a:xfrm>
            <a:off x="1115616" y="260648"/>
            <a:ext cx="6781800" cy="870992"/>
          </a:xfrm>
        </p:spPr>
        <p:style>
          <a:lnRef idx="2">
            <a:schemeClr val="accent1"/>
          </a:lnRef>
          <a:fillRef idx="1">
            <a:schemeClr val="lt1"/>
          </a:fillRef>
          <a:effectRef idx="0">
            <a:schemeClr val="accent1"/>
          </a:effectRef>
          <a:fontRef idx="minor">
            <a:schemeClr val="dk1"/>
          </a:fontRef>
        </p:style>
        <p:txBody>
          <a:bodyPr>
            <a:normAutofit fontScale="90000"/>
          </a:bodyPr>
          <a:lstStyle/>
          <a:p>
            <a:pPr algn="ctr"/>
            <a:r>
              <a:rPr lang="es-ES" sz="2800" dirty="0" smtClean="0"/>
              <a:t>Centers of </a:t>
            </a:r>
            <a:r>
              <a:rPr lang="es-ES" sz="2800" dirty="0" err="1" smtClean="0"/>
              <a:t>Excellence</a:t>
            </a:r>
            <a:r>
              <a:rPr lang="es-ES" sz="2800" dirty="0" smtClean="0"/>
              <a:t> in </a:t>
            </a:r>
            <a:r>
              <a:rPr lang="es-ES" sz="2800" dirty="0" err="1" smtClean="0"/>
              <a:t>Research</a:t>
            </a:r>
            <a:r>
              <a:rPr lang="es-ES" sz="2800" dirty="0" smtClean="0"/>
              <a:t> </a:t>
            </a:r>
            <a:r>
              <a:rPr lang="es-ES" sz="2800" dirty="0" err="1" smtClean="0"/>
              <a:t>accredited</a:t>
            </a:r>
            <a:r>
              <a:rPr lang="es-ES" sz="2800" dirty="0" smtClean="0"/>
              <a:t> </a:t>
            </a:r>
            <a:r>
              <a:rPr lang="es-ES" sz="2800" dirty="0" err="1" smtClean="0"/>
              <a:t>by</a:t>
            </a:r>
            <a:r>
              <a:rPr lang="es-ES" sz="2800" dirty="0" smtClean="0"/>
              <a:t> COLCIENCIAS</a:t>
            </a:r>
            <a:endParaRPr lang="es-ES" sz="2800" dirty="0"/>
          </a:p>
        </p:txBody>
      </p:sp>
    </p:spTree>
    <p:extLst>
      <p:ext uri="{BB962C8B-B14F-4D97-AF65-F5344CB8AC3E}">
        <p14:creationId xmlns:p14="http://schemas.microsoft.com/office/powerpoint/2010/main" val="22553059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34040" y="260648"/>
            <a:ext cx="7136407" cy="654968"/>
          </a:xfrm>
        </p:spPr>
        <p:style>
          <a:lnRef idx="2">
            <a:schemeClr val="accent1"/>
          </a:lnRef>
          <a:fillRef idx="1">
            <a:schemeClr val="lt1"/>
          </a:fillRef>
          <a:effectRef idx="0">
            <a:schemeClr val="accent1"/>
          </a:effectRef>
          <a:fontRef idx="minor">
            <a:schemeClr val="dk1"/>
          </a:fontRef>
        </p:style>
        <p:txBody>
          <a:bodyPr>
            <a:normAutofit fontScale="90000"/>
          </a:bodyPr>
          <a:lstStyle/>
          <a:p>
            <a:pPr algn="ctr"/>
            <a:r>
              <a:rPr lang="es-CO" sz="4000" dirty="0" smtClean="0"/>
              <a:t>   Opportunities and challenges </a:t>
            </a:r>
            <a:endParaRPr lang="en-US" sz="4000" dirty="0"/>
          </a:p>
        </p:txBody>
      </p:sp>
      <p:sp>
        <p:nvSpPr>
          <p:cNvPr id="4" name="3 CuadroTexto"/>
          <p:cNvSpPr txBox="1"/>
          <p:nvPr/>
        </p:nvSpPr>
        <p:spPr>
          <a:xfrm>
            <a:off x="307504" y="1124744"/>
            <a:ext cx="7992888" cy="4832092"/>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t>To expand relations with Asia Pacific, with the goal of exploring new markets, that increase  the competitiveness of the Alliance countries.-Technological parks</a:t>
            </a:r>
          </a:p>
          <a:p>
            <a:endParaRPr lang="es-CO" sz="1400" dirty="0" smtClean="0"/>
          </a:p>
          <a:p>
            <a:pPr marL="285750" indent="-285750">
              <a:buFont typeface="Arial" panose="020B0604020202020204" pitchFamily="34" charset="0"/>
              <a:buChar char="•"/>
            </a:pPr>
            <a:r>
              <a:rPr lang="en-US" sz="1400" dirty="0" smtClean="0"/>
              <a:t>To move forward on issues of regional integration in the field of education to position Pacific Alliance as a hub of education – a first step for a common education space.</a:t>
            </a:r>
          </a:p>
          <a:p>
            <a:endParaRPr lang="en-US" sz="1400" dirty="0" smtClean="0"/>
          </a:p>
          <a:p>
            <a:pPr marL="285750" indent="-285750">
              <a:buFont typeface="Arial" panose="020B0604020202020204" pitchFamily="34" charset="0"/>
              <a:buChar char="•"/>
            </a:pPr>
            <a:r>
              <a:rPr lang="en-US" sz="1400" dirty="0" smtClean="0"/>
              <a:t>Take on the opportunity to improve the education structures of our countries with high quality and inclusive programs, focusing in developing and </a:t>
            </a:r>
            <a:r>
              <a:rPr lang="en-US" sz="1400" dirty="0" err="1" smtClean="0"/>
              <a:t>strenghtening</a:t>
            </a:r>
            <a:r>
              <a:rPr lang="en-US" sz="1400" dirty="0" smtClean="0"/>
              <a:t> research capacities with impact in knowledge generation and innovation. </a:t>
            </a:r>
          </a:p>
          <a:p>
            <a:endParaRPr lang="es-CO" sz="1400" dirty="0"/>
          </a:p>
          <a:p>
            <a:pPr marL="285750" indent="-285750">
              <a:buFont typeface="Arial" panose="020B0604020202020204" pitchFamily="34" charset="0"/>
              <a:buChar char="•"/>
            </a:pPr>
            <a:r>
              <a:rPr lang="en-US" sz="1400" dirty="0" smtClean="0"/>
              <a:t>To deepen the Exchange and student recruitment in the countries of the Pacific, within a quality and inclusion driven approach.</a:t>
            </a:r>
          </a:p>
          <a:p>
            <a:endParaRPr lang="es-CO" sz="1400" dirty="0"/>
          </a:p>
          <a:p>
            <a:pPr marL="285750" indent="-285750">
              <a:buFont typeface="Arial" panose="020B0604020202020204" pitchFamily="34" charset="0"/>
              <a:buChar char="•"/>
            </a:pPr>
            <a:r>
              <a:rPr lang="es-CO" sz="1400" dirty="0" smtClean="0"/>
              <a:t>Develop</a:t>
            </a:r>
            <a:r>
              <a:rPr lang="en-US" sz="1400" dirty="0" smtClean="0"/>
              <a:t> agreements of mutual recognition of qualifications in order to obtain a greater circulation of people sustained, very importantly, by reform measures that facilitate employability.</a:t>
            </a:r>
          </a:p>
          <a:p>
            <a:endParaRPr lang="en-US" sz="1400" dirty="0" smtClean="0"/>
          </a:p>
          <a:p>
            <a:pPr marL="285750" indent="-285750">
              <a:buFont typeface="Arial" panose="020B0604020202020204" pitchFamily="34" charset="0"/>
              <a:buChar char="•"/>
            </a:pPr>
            <a:r>
              <a:rPr lang="en-US" sz="1400" dirty="0" smtClean="0"/>
              <a:t>Generate double degrees with countries of the Asia- Pacific.</a:t>
            </a:r>
          </a:p>
          <a:p>
            <a:endParaRPr lang="en-US" sz="1400" dirty="0" smtClean="0"/>
          </a:p>
          <a:p>
            <a:pPr marL="285750" indent="-285750">
              <a:buFont typeface="Arial" panose="020B0604020202020204" pitchFamily="34" charset="0"/>
              <a:buChar char="•"/>
            </a:pPr>
            <a:r>
              <a:rPr lang="en-US" sz="1400" dirty="0" smtClean="0"/>
              <a:t>Relieve the importance of technical education in partner countries and include technical institutions as key actors for employability.</a:t>
            </a:r>
          </a:p>
          <a:p>
            <a:endParaRPr lang="en-US" sz="1400" dirty="0" smtClean="0"/>
          </a:p>
          <a:p>
            <a:pPr marL="285750" indent="-285750">
              <a:buFont typeface="Arial" panose="020B0604020202020204" pitchFamily="34" charset="0"/>
              <a:buChar char="•"/>
            </a:pPr>
            <a:r>
              <a:rPr lang="en-US" sz="1400" dirty="0" smtClean="0"/>
              <a:t>Develop broad, inclusive language training programs including Asia-Pacific languages.</a:t>
            </a:r>
            <a:endParaRPr lang="en-US" sz="1600" dirty="0"/>
          </a:p>
        </p:txBody>
      </p:sp>
      <p:pic>
        <p:nvPicPr>
          <p:cNvPr id="5" name="Picture 2" descr="C:\Users\1032440840\AppData\Local\Microsoft\Windows\Temporary Internet Files\Content.Outlook\R6W6FJ6I\logo_VRT-UR_2013-14_Vinotint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70447" y="5373216"/>
            <a:ext cx="905659" cy="706369"/>
          </a:xfrm>
          <a:prstGeom prst="rect">
            <a:avLst/>
          </a:prstGeom>
          <a:noFill/>
          <a:extLst>
            <a:ext uri="{909E8E84-426E-40dd-AFC4-6F175D3DCCD1}">
              <a14:hiddenFill xmlns:a14="http://schemas.microsoft.com/office/drawing/2010/main">
                <a:solidFill>
                  <a:srgbClr val="FFFFFF"/>
                </a:solidFill>
              </a14:hiddenFill>
            </a:ext>
          </a:extLst>
        </p:spPr>
      </p:pic>
      <p:sp>
        <p:nvSpPr>
          <p:cNvPr id="6" name="5 CuadroTexto"/>
          <p:cNvSpPr txBox="1"/>
          <p:nvPr/>
        </p:nvSpPr>
        <p:spPr>
          <a:xfrm>
            <a:off x="683568" y="6309320"/>
            <a:ext cx="6855382" cy="276999"/>
          </a:xfrm>
          <a:prstGeom prst="rect">
            <a:avLst/>
          </a:prstGeom>
          <a:noFill/>
        </p:spPr>
        <p:txBody>
          <a:bodyPr wrap="square" rtlCol="0">
            <a:spAutoFit/>
          </a:bodyPr>
          <a:lstStyle/>
          <a:p>
            <a:r>
              <a:rPr lang="es-CO" sz="1200" dirty="0" err="1" smtClean="0"/>
              <a:t>Source</a:t>
            </a:r>
            <a:r>
              <a:rPr lang="es-CO" sz="1200" dirty="0"/>
              <a:t>: </a:t>
            </a:r>
            <a:r>
              <a:rPr lang="es-CO" sz="1200" dirty="0" smtClean="0"/>
              <a:t>Observatorio de Internacionalización de la Educación Superior – Universidad del Rosario</a:t>
            </a:r>
            <a:endParaRPr lang="en-US" sz="1200" dirty="0"/>
          </a:p>
        </p:txBody>
      </p:sp>
    </p:spTree>
    <p:extLst>
      <p:ext uri="{BB962C8B-B14F-4D97-AF65-F5344CB8AC3E}">
        <p14:creationId xmlns:p14="http://schemas.microsoft.com/office/powerpoint/2010/main" val="588016753"/>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123728" y="1700808"/>
            <a:ext cx="5400600" cy="3384376"/>
          </a:xfrm>
        </p:spPr>
        <p:style>
          <a:lnRef idx="2">
            <a:schemeClr val="accent2"/>
          </a:lnRef>
          <a:fillRef idx="1">
            <a:schemeClr val="lt1"/>
          </a:fillRef>
          <a:effectRef idx="0">
            <a:schemeClr val="accent2"/>
          </a:effectRef>
          <a:fontRef idx="minor">
            <a:schemeClr val="dk1"/>
          </a:fontRef>
        </p:style>
        <p:txBody>
          <a:bodyPr>
            <a:noAutofit/>
          </a:bodyPr>
          <a:lstStyle/>
          <a:p>
            <a:pPr algn="ctr"/>
            <a:r>
              <a:rPr lang="es-CO" sz="2800" b="1" dirty="0" err="1" smtClean="0"/>
              <a:t>Thanks</a:t>
            </a:r>
            <a:r>
              <a:rPr lang="es-CO" sz="2800" b="1" dirty="0" smtClean="0"/>
              <a:t>!!!</a:t>
            </a:r>
            <a:r>
              <a:rPr lang="es-CO" sz="2800" dirty="0" smtClean="0"/>
              <a:t/>
            </a:r>
            <a:br>
              <a:rPr lang="es-CO" sz="2800" dirty="0" smtClean="0"/>
            </a:br>
            <a:r>
              <a:rPr lang="es-CO" sz="2800" dirty="0" smtClean="0"/>
              <a:t>Jeannette Velez R.</a:t>
            </a:r>
            <a:br>
              <a:rPr lang="es-CO" sz="2800" dirty="0" smtClean="0"/>
            </a:br>
            <a:r>
              <a:rPr lang="en-US" sz="2800" dirty="0" smtClean="0"/>
              <a:t>Chancellor </a:t>
            </a:r>
            <a:r>
              <a:rPr lang="es-CO" sz="2800" dirty="0" smtClean="0"/>
              <a:t>– International </a:t>
            </a:r>
            <a:r>
              <a:rPr lang="es-CO" sz="2800" dirty="0" err="1" smtClean="0"/>
              <a:t>Affairs</a:t>
            </a:r>
            <a:r>
              <a:rPr lang="es-CO" sz="2800" dirty="0" smtClean="0"/>
              <a:t/>
            </a:r>
            <a:br>
              <a:rPr lang="es-CO" sz="2800" dirty="0" smtClean="0"/>
            </a:br>
            <a:r>
              <a:rPr lang="es-CO" sz="2800" dirty="0" smtClean="0"/>
              <a:t>Universidad del Rosario</a:t>
            </a:r>
            <a:br>
              <a:rPr lang="es-CO" sz="2800" dirty="0" smtClean="0"/>
            </a:br>
            <a:r>
              <a:rPr lang="es-CO" sz="2800" dirty="0" smtClean="0"/>
              <a:t>PBX. +571- 2970200 – 2123/2120</a:t>
            </a:r>
            <a:br>
              <a:rPr lang="es-CO" sz="2800" dirty="0" smtClean="0"/>
            </a:br>
            <a:r>
              <a:rPr lang="es-CO" sz="2800" dirty="0" smtClean="0">
                <a:hlinkClick r:id="rId2"/>
              </a:rPr>
              <a:t>jeannette.velez@urosario.edu.co</a:t>
            </a:r>
            <a:r>
              <a:rPr lang="es-CO" sz="2800" dirty="0" smtClean="0"/>
              <a:t/>
            </a:r>
            <a:br>
              <a:rPr lang="es-CO" sz="2800" dirty="0" smtClean="0"/>
            </a:br>
            <a:r>
              <a:rPr lang="es-CO" sz="2800" dirty="0" smtClean="0">
                <a:hlinkClick r:id="rId3"/>
              </a:rPr>
              <a:t>www.urosario.edu.co</a:t>
            </a:r>
            <a:endParaRPr lang="en-US" sz="2800" dirty="0"/>
          </a:p>
        </p:txBody>
      </p:sp>
      <p:pic>
        <p:nvPicPr>
          <p:cNvPr id="5" name="Picture 2" descr="C:\Users\1032440840\AppData\Local\Microsoft\Windows\Temporary Internet Files\Content.Outlook\R6W6FJ6I\logo_VRT-UR_2013-14_Vinotint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40351" y="5229200"/>
            <a:ext cx="1049675" cy="818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877473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a:spLocks noGrp="1"/>
          </p:cNvSpPr>
          <p:nvPr>
            <p:ph type="title"/>
          </p:nvPr>
        </p:nvSpPr>
        <p:spPr>
          <a:xfrm>
            <a:off x="317327" y="404664"/>
            <a:ext cx="8655447" cy="990600"/>
          </a:xfrm>
        </p:spPr>
        <p:txBody>
          <a:bodyPr>
            <a:noAutofit/>
          </a:bodyPr>
          <a:lstStyle/>
          <a:p>
            <a:pPr algn="ctr"/>
            <a:r>
              <a:rPr lang="en-US" sz="3200" dirty="0" smtClean="0">
                <a:latin typeface="Verdana" panose="020B0604030504040204" pitchFamily="34" charset="0"/>
                <a:ea typeface="Verdana" panose="020B0604030504040204" pitchFamily="34" charset="0"/>
                <a:cs typeface="Verdana" panose="020B0604030504040204" pitchFamily="34" charset="0"/>
              </a:rPr>
              <a:t>Trends and Challenges</a:t>
            </a:r>
            <a:endParaRPr lang="en-US" sz="3200" dirty="0">
              <a:latin typeface="Verdana" panose="020B0604030504040204" pitchFamily="34" charset="0"/>
              <a:ea typeface="Verdana" panose="020B0604030504040204" pitchFamily="34" charset="0"/>
              <a:cs typeface="Verdana" panose="020B0604030504040204" pitchFamily="34" charset="0"/>
            </a:endParaRPr>
          </a:p>
        </p:txBody>
      </p:sp>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9803086">
            <a:off x="559368" y="2180237"/>
            <a:ext cx="400873" cy="5318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9349414">
            <a:off x="578576" y="2923311"/>
            <a:ext cx="395090" cy="524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9388683">
            <a:off x="558449" y="3754567"/>
            <a:ext cx="395686" cy="524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9586605">
            <a:off x="579264" y="4574976"/>
            <a:ext cx="386119" cy="512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8 Rectángulo redondeado"/>
          <p:cNvSpPr/>
          <p:nvPr/>
        </p:nvSpPr>
        <p:spPr>
          <a:xfrm>
            <a:off x="1187624" y="2924944"/>
            <a:ext cx="7108651" cy="69603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endParaRPr lang="en-US" sz="1700" dirty="0" smtClean="0">
              <a:latin typeface="Verdana" panose="020B0604030504040204" pitchFamily="34" charset="0"/>
              <a:ea typeface="Verdana" panose="020B0604030504040204" pitchFamily="34" charset="0"/>
              <a:cs typeface="Verdana" panose="020B0604030504040204" pitchFamily="34" charset="0"/>
            </a:endParaRPr>
          </a:p>
          <a:p>
            <a:r>
              <a:rPr lang="en-US" sz="1700" dirty="0" smtClean="0">
                <a:latin typeface="Verdana" panose="020B0604030504040204" pitchFamily="34" charset="0"/>
                <a:ea typeface="Verdana" panose="020B0604030504040204" pitchFamily="34" charset="0"/>
                <a:cs typeface="Verdana" panose="020B0604030504040204" pitchFamily="34" charset="0"/>
              </a:rPr>
              <a:t>Creation of an agency that promotes the international education and the research</a:t>
            </a:r>
            <a:endParaRPr lang="en-US" sz="1700" b="1" dirty="0">
              <a:latin typeface="Verdana" panose="020B0604030504040204" pitchFamily="34" charset="0"/>
              <a:ea typeface="Verdana" panose="020B0604030504040204" pitchFamily="34" charset="0"/>
              <a:cs typeface="Verdana" panose="020B0604030504040204" pitchFamily="34" charset="0"/>
            </a:endParaRPr>
          </a:p>
          <a:p>
            <a:endParaRPr lang="en-US" sz="1700" dirty="0">
              <a:latin typeface="Verdana" panose="020B0604030504040204" pitchFamily="34" charset="0"/>
              <a:ea typeface="Verdana" panose="020B0604030504040204" pitchFamily="34" charset="0"/>
              <a:cs typeface="Verdana" panose="020B0604030504040204" pitchFamily="34" charset="0"/>
            </a:endParaRPr>
          </a:p>
          <a:p>
            <a:endParaRPr lang="en-US" sz="1700" dirty="0">
              <a:latin typeface="Verdana" panose="020B0604030504040204" pitchFamily="34" charset="0"/>
              <a:ea typeface="Verdana" panose="020B0604030504040204" pitchFamily="34" charset="0"/>
              <a:cs typeface="Verdana" panose="020B0604030504040204" pitchFamily="34" charset="0"/>
            </a:endParaRPr>
          </a:p>
        </p:txBody>
      </p:sp>
      <p:sp>
        <p:nvSpPr>
          <p:cNvPr id="22" name="21 Rectángulo redondeado"/>
          <p:cNvSpPr/>
          <p:nvPr/>
        </p:nvSpPr>
        <p:spPr>
          <a:xfrm>
            <a:off x="1182544" y="3717032"/>
            <a:ext cx="7133871" cy="73111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en-US" sz="1700" dirty="0" smtClean="0">
                <a:latin typeface="Verdana" panose="020B0604030504040204" pitchFamily="34" charset="0"/>
                <a:ea typeface="Verdana" panose="020B0604030504040204" pitchFamily="34" charset="0"/>
                <a:cs typeface="Verdana" panose="020B0604030504040204" pitchFamily="34" charset="0"/>
              </a:rPr>
              <a:t>Generating conditions for </a:t>
            </a:r>
            <a:r>
              <a:rPr lang="en-US" sz="1700" dirty="0" err="1" smtClean="0">
                <a:latin typeface="Verdana" panose="020B0604030504040204" pitchFamily="34" charset="0"/>
                <a:ea typeface="Verdana" panose="020B0604030504040204" pitchFamily="34" charset="0"/>
                <a:cs typeface="Verdana" panose="020B0604030504040204" pitchFamily="34" charset="0"/>
              </a:rPr>
              <a:t>internationalisation</a:t>
            </a:r>
            <a:r>
              <a:rPr lang="en-US" sz="1700" dirty="0" smtClean="0">
                <a:latin typeface="Verdana" panose="020B0604030504040204" pitchFamily="34" charset="0"/>
                <a:ea typeface="Verdana" panose="020B0604030504040204" pitchFamily="34" charset="0"/>
                <a:cs typeface="Verdana" panose="020B0604030504040204" pitchFamily="34" charset="0"/>
              </a:rPr>
              <a:t> </a:t>
            </a:r>
            <a:r>
              <a:rPr lang="en-US" sz="1700" dirty="0" smtClean="0">
                <a:latin typeface="Verdana" panose="020B0604030504040204" pitchFamily="34" charset="0"/>
                <a:ea typeface="Verdana" panose="020B0604030504040204" pitchFamily="34" charset="0"/>
                <a:cs typeface="Verdana" panose="020B0604030504040204" pitchFamily="34" charset="0"/>
              </a:rPr>
              <a:t>of higher education </a:t>
            </a:r>
            <a:r>
              <a:rPr lang="en-US" sz="1700" dirty="0" smtClean="0">
                <a:latin typeface="Verdana" panose="020B0604030504040204" pitchFamily="34" charset="0"/>
                <a:ea typeface="Verdana" panose="020B0604030504040204" pitchFamily="34" charset="0"/>
                <a:cs typeface="Verdana" panose="020B0604030504040204" pitchFamily="34" charset="0"/>
              </a:rPr>
              <a:t>financial, infrastructure </a:t>
            </a:r>
            <a:r>
              <a:rPr lang="en-US" sz="1700" i="1" dirty="0" smtClean="0">
                <a:latin typeface="Verdana" panose="020B0604030504040204" pitchFamily="34" charset="0"/>
                <a:ea typeface="Verdana" panose="020B0604030504040204" pitchFamily="34" charset="0"/>
                <a:cs typeface="Verdana" panose="020B0604030504040204" pitchFamily="34" charset="0"/>
              </a:rPr>
              <a:t>the candy </a:t>
            </a:r>
            <a:endParaRPr lang="en-US" sz="1700" i="1" dirty="0">
              <a:latin typeface="Verdana" panose="020B0604030504040204" pitchFamily="34" charset="0"/>
              <a:ea typeface="Verdana" panose="020B0604030504040204" pitchFamily="34" charset="0"/>
              <a:cs typeface="Verdana" panose="020B0604030504040204" pitchFamily="34" charset="0"/>
            </a:endParaRPr>
          </a:p>
        </p:txBody>
      </p:sp>
      <p:sp>
        <p:nvSpPr>
          <p:cNvPr id="23" name="22 Rectángulo redondeado"/>
          <p:cNvSpPr/>
          <p:nvPr/>
        </p:nvSpPr>
        <p:spPr>
          <a:xfrm>
            <a:off x="1266340" y="4581128"/>
            <a:ext cx="7122084" cy="70975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en-US" sz="1700" dirty="0" smtClean="0">
                <a:latin typeface="Verdana" panose="020B0604030504040204" pitchFamily="34" charset="0"/>
                <a:ea typeface="Verdana" panose="020B0604030504040204" pitchFamily="34" charset="0"/>
                <a:cs typeface="Verdana" panose="020B0604030504040204" pitchFamily="34" charset="0"/>
              </a:rPr>
              <a:t>                      </a:t>
            </a:r>
            <a:r>
              <a:rPr lang="en-US" sz="2000" dirty="0" smtClean="0">
                <a:latin typeface="Verdana" panose="020B0604030504040204" pitchFamily="34" charset="0"/>
                <a:ea typeface="Verdana" panose="020B0604030504040204" pitchFamily="34" charset="0"/>
                <a:cs typeface="Verdana" panose="020B0604030504040204" pitchFamily="34" charset="0"/>
              </a:rPr>
              <a:t>   WAKING ALL TOGETHER !!!</a:t>
            </a:r>
            <a:endParaRPr lang="en-US" sz="2000" dirty="0">
              <a:latin typeface="Verdana" panose="020B0604030504040204" pitchFamily="34" charset="0"/>
              <a:ea typeface="Verdana" panose="020B0604030504040204" pitchFamily="34" charset="0"/>
              <a:cs typeface="Verdana" panose="020B0604030504040204" pitchFamily="34" charset="0"/>
            </a:endParaRPr>
          </a:p>
        </p:txBody>
      </p:sp>
      <p:sp>
        <p:nvSpPr>
          <p:cNvPr id="13" name="12 CuadroTexto"/>
          <p:cNvSpPr txBox="1"/>
          <p:nvPr/>
        </p:nvSpPr>
        <p:spPr>
          <a:xfrm>
            <a:off x="395536" y="836712"/>
            <a:ext cx="8353587" cy="369332"/>
          </a:xfrm>
          <a:prstGeom prst="rect">
            <a:avLst/>
          </a:prstGeom>
          <a:noFill/>
        </p:spPr>
        <p:txBody>
          <a:bodyPr wrap="square" rtlCol="0">
            <a:spAutoFit/>
          </a:bodyPr>
          <a:lstStyle/>
          <a:p>
            <a:r>
              <a:rPr lang="es-CO" dirty="0" smtClean="0"/>
              <a:t>________________________________________________________________</a:t>
            </a:r>
            <a:endParaRPr lang="en-US" dirty="0"/>
          </a:p>
        </p:txBody>
      </p:sp>
      <p:pic>
        <p:nvPicPr>
          <p:cNvPr id="27" name="Imagen 5" descr="colombia.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389938">
            <a:off x="8281032" y="824562"/>
            <a:ext cx="744378" cy="744378"/>
          </a:xfrm>
          <a:prstGeom prst="rect">
            <a:avLst/>
          </a:prstGeom>
        </p:spPr>
      </p:pic>
      <p:sp>
        <p:nvSpPr>
          <p:cNvPr id="21" name="20 CuadroTexto"/>
          <p:cNvSpPr txBox="1"/>
          <p:nvPr/>
        </p:nvSpPr>
        <p:spPr>
          <a:xfrm>
            <a:off x="179511" y="6425627"/>
            <a:ext cx="8784976" cy="461665"/>
          </a:xfrm>
          <a:prstGeom prst="rect">
            <a:avLst/>
          </a:prstGeom>
          <a:noFill/>
        </p:spPr>
        <p:txBody>
          <a:bodyPr wrap="square" rtlCol="0">
            <a:spAutoFit/>
          </a:bodyPr>
          <a:lstStyle/>
          <a:p>
            <a:r>
              <a:rPr lang="es-CO" sz="800" dirty="0" err="1" smtClean="0">
                <a:latin typeface="Verdana" panose="020B0604030504040204" pitchFamily="34" charset="0"/>
                <a:ea typeface="Verdana" panose="020B0604030504040204" pitchFamily="34" charset="0"/>
                <a:cs typeface="Verdana" panose="020B0604030504040204" pitchFamily="34" charset="0"/>
              </a:rPr>
              <a:t>Source</a:t>
            </a:r>
            <a:r>
              <a:rPr lang="es-CO" sz="800" dirty="0" smtClean="0">
                <a:latin typeface="Verdana" panose="020B0604030504040204" pitchFamily="34" charset="0"/>
                <a:ea typeface="Verdana" panose="020B0604030504040204" pitchFamily="34" charset="0"/>
                <a:cs typeface="Verdana" panose="020B0604030504040204" pitchFamily="34" charset="0"/>
              </a:rPr>
              <a:t>:  </a:t>
            </a:r>
            <a:r>
              <a:rPr lang="en-US" sz="800" dirty="0">
                <a:latin typeface="Verdana" panose="020B0604030504040204" pitchFamily="34" charset="0"/>
                <a:ea typeface="Verdana" panose="020B0604030504040204" pitchFamily="34" charset="0"/>
                <a:cs typeface="Verdana" panose="020B0604030504040204" pitchFamily="34" charset="0"/>
              </a:rPr>
              <a:t>COUNTRY REPORT FOR </a:t>
            </a:r>
            <a:r>
              <a:rPr lang="en-US" sz="800" dirty="0" smtClean="0">
                <a:latin typeface="Verdana" panose="020B0604030504040204" pitchFamily="34" charset="0"/>
                <a:ea typeface="Verdana" panose="020B0604030504040204" pitchFamily="34" charset="0"/>
                <a:cs typeface="Verdana" panose="020B0604030504040204" pitchFamily="34" charset="0"/>
              </a:rPr>
              <a:t>COLOMBIA in </a:t>
            </a:r>
            <a:r>
              <a:rPr lang="en-US" sz="800" i="1" dirty="0" smtClean="0">
                <a:latin typeface="Verdana" panose="020B0604030504040204" pitchFamily="34" charset="0"/>
                <a:ea typeface="Verdana" panose="020B0604030504040204" pitchFamily="34" charset="0"/>
                <a:cs typeface="Verdana" panose="020B0604030504040204" pitchFamily="34" charset="0"/>
              </a:rPr>
              <a:t>“Internationalization of Higher Education</a:t>
            </a:r>
            <a:r>
              <a:rPr lang="en-US" sz="800" dirty="0" smtClean="0">
                <a:latin typeface="Verdana" panose="020B0604030504040204" pitchFamily="34" charset="0"/>
                <a:ea typeface="Verdana" panose="020B0604030504040204" pitchFamily="34" charset="0"/>
                <a:cs typeface="Verdana" panose="020B0604030504040204" pitchFamily="34" charset="0"/>
              </a:rPr>
              <a:t>”; European Parliament,  </a:t>
            </a:r>
            <a:r>
              <a:rPr lang="en-US" sz="800" i="1" dirty="0" smtClean="0">
                <a:latin typeface="Verdana" panose="020B0604030504040204" pitchFamily="34" charset="0"/>
                <a:ea typeface="Verdana" panose="020B0604030504040204" pitchFamily="34" charset="0"/>
                <a:cs typeface="Verdana" panose="020B0604030504040204" pitchFamily="34" charset="0"/>
              </a:rPr>
              <a:t>Centre for Higher Education Internationalization </a:t>
            </a:r>
            <a:r>
              <a:rPr lang="en-US" sz="800" dirty="0" smtClean="0">
                <a:latin typeface="Verdana" panose="020B0604030504040204" pitchFamily="34" charset="0"/>
                <a:ea typeface="Verdana" panose="020B0604030504040204" pitchFamily="34" charset="0"/>
                <a:cs typeface="Verdana" panose="020B0604030504040204" pitchFamily="34" charset="0"/>
              </a:rPr>
              <a:t>at </a:t>
            </a:r>
            <a:r>
              <a:rPr lang="en-US" sz="800" dirty="0" err="1" smtClean="0">
                <a:latin typeface="Verdana" panose="020B0604030504040204" pitchFamily="34" charset="0"/>
                <a:ea typeface="Verdana" panose="020B0604030504040204" pitchFamily="34" charset="0"/>
                <a:cs typeface="Verdana" panose="020B0604030504040204" pitchFamily="34" charset="0"/>
              </a:rPr>
              <a:t>Cattolica</a:t>
            </a:r>
            <a:r>
              <a:rPr lang="en-US" sz="800" dirty="0" smtClean="0">
                <a:latin typeface="Verdana" panose="020B0604030504040204" pitchFamily="34" charset="0"/>
                <a:ea typeface="Verdana" panose="020B0604030504040204" pitchFamily="34" charset="0"/>
                <a:cs typeface="Verdana" panose="020B0604030504040204" pitchFamily="34" charset="0"/>
              </a:rPr>
              <a:t> University in cooperation with IUA &amp; EAI</a:t>
            </a:r>
            <a:r>
              <a:rPr lang="es-ES" sz="800" dirty="0" smtClean="0">
                <a:latin typeface="Verdana" panose="020B0604030504040204" pitchFamily="34" charset="0"/>
                <a:ea typeface="Verdana" panose="020B0604030504040204" pitchFamily="34" charset="0"/>
                <a:cs typeface="Verdana" panose="020B0604030504040204" pitchFamily="34" charset="0"/>
              </a:rPr>
              <a:t>, </a:t>
            </a:r>
            <a:r>
              <a:rPr lang="en-US" sz="800" dirty="0" smtClean="0">
                <a:latin typeface="Verdana" panose="020B0604030504040204" pitchFamily="34" charset="0"/>
                <a:ea typeface="Verdana" panose="020B0604030504040204" pitchFamily="34" charset="0"/>
                <a:cs typeface="Verdana" panose="020B0604030504040204" pitchFamily="34" charset="0"/>
              </a:rPr>
              <a:t>Kelly </a:t>
            </a:r>
            <a:r>
              <a:rPr lang="en-US" sz="800" dirty="0" err="1">
                <a:latin typeface="Verdana" panose="020B0604030504040204" pitchFamily="34" charset="0"/>
                <a:ea typeface="Verdana" panose="020B0604030504040204" pitchFamily="34" charset="0"/>
                <a:cs typeface="Verdana" panose="020B0604030504040204" pitchFamily="34" charset="0"/>
              </a:rPr>
              <a:t>Henao</a:t>
            </a:r>
            <a:r>
              <a:rPr lang="en-US" sz="800" dirty="0">
                <a:latin typeface="Verdana" panose="020B0604030504040204" pitchFamily="34" charset="0"/>
                <a:ea typeface="Verdana" panose="020B0604030504040204" pitchFamily="34" charset="0"/>
                <a:cs typeface="Verdana" panose="020B0604030504040204" pitchFamily="34" charset="0"/>
              </a:rPr>
              <a:t> &amp; Jeannette </a:t>
            </a:r>
            <a:r>
              <a:rPr lang="en-US" sz="800" dirty="0" smtClean="0">
                <a:latin typeface="Verdana" panose="020B0604030504040204" pitchFamily="34" charset="0"/>
                <a:ea typeface="Verdana" panose="020B0604030504040204" pitchFamily="34" charset="0"/>
                <a:cs typeface="Verdana" panose="020B0604030504040204" pitchFamily="34" charset="0"/>
              </a:rPr>
              <a:t>Velez</a:t>
            </a:r>
            <a:r>
              <a:rPr lang="es-ES" sz="800" dirty="0">
                <a:latin typeface="Verdana" panose="020B0604030504040204" pitchFamily="34" charset="0"/>
                <a:ea typeface="Verdana" panose="020B0604030504040204" pitchFamily="34" charset="0"/>
                <a:cs typeface="Verdana" panose="020B0604030504040204" pitchFamily="34" charset="0"/>
              </a:rPr>
              <a:t> </a:t>
            </a:r>
            <a:r>
              <a:rPr lang="es-ES" sz="800" dirty="0" smtClean="0">
                <a:latin typeface="Verdana" panose="020B0604030504040204" pitchFamily="34" charset="0"/>
                <a:ea typeface="Verdana" panose="020B0604030504040204" pitchFamily="34" charset="0"/>
                <a:cs typeface="Verdana" panose="020B0604030504040204" pitchFamily="34" charset="0"/>
              </a:rPr>
              <a:t>2014. </a:t>
            </a:r>
            <a:r>
              <a:rPr lang="es-CO" sz="800" dirty="0" smtClean="0">
                <a:latin typeface="Verdana" panose="020B0604030504040204" pitchFamily="34" charset="0"/>
                <a:ea typeface="Verdana" panose="020B0604030504040204" pitchFamily="34" charset="0"/>
                <a:cs typeface="Verdana" panose="020B0604030504040204" pitchFamily="34" charset="0"/>
              </a:rPr>
              <a:t>Ministerio de Educación Nacional Colombia – MEN &amp; Observatorio de internacionalización de la educación superior – Universidad del Rosario</a:t>
            </a:r>
            <a:endParaRPr lang="en-US" sz="800" dirty="0">
              <a:latin typeface="Verdana" panose="020B0604030504040204" pitchFamily="34" charset="0"/>
              <a:ea typeface="Verdana" panose="020B0604030504040204" pitchFamily="34" charset="0"/>
              <a:cs typeface="Verdana" panose="020B0604030504040204" pitchFamily="34" charset="0"/>
            </a:endParaRPr>
          </a:p>
        </p:txBody>
      </p:sp>
      <p:pic>
        <p:nvPicPr>
          <p:cNvPr id="29" name="28 Imagen"/>
          <p:cNvPicPr>
            <a:picLocks noChangeAspect="1"/>
          </p:cNvPicPr>
          <p:nvPr/>
        </p:nvPicPr>
        <p:blipFill rotWithShape="1">
          <a:blip r:embed="rId6" cstate="print">
            <a:extLst>
              <a:ext uri="{28A0092B-C50C-407E-A947-70E740481C1C}">
                <a14:useLocalDpi xmlns:a14="http://schemas.microsoft.com/office/drawing/2010/main" val="0"/>
              </a:ext>
            </a:extLst>
          </a:blip>
          <a:srcRect t="23175" b="22230"/>
          <a:stretch/>
        </p:blipFill>
        <p:spPr>
          <a:xfrm>
            <a:off x="-68711" y="5942158"/>
            <a:ext cx="1641063" cy="589300"/>
          </a:xfrm>
          <a:prstGeom prst="rect">
            <a:avLst/>
          </a:prstGeom>
        </p:spPr>
      </p:pic>
      <p:sp>
        <p:nvSpPr>
          <p:cNvPr id="15" name="14 Rectángulo redondeado"/>
          <p:cNvSpPr/>
          <p:nvPr/>
        </p:nvSpPr>
        <p:spPr>
          <a:xfrm>
            <a:off x="1115616" y="1484784"/>
            <a:ext cx="7200800" cy="64807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en-US" sz="1700" dirty="0" smtClean="0">
                <a:latin typeface="Verdana" panose="020B0604030504040204" pitchFamily="34" charset="0"/>
                <a:ea typeface="Verdana" panose="020B0604030504040204" pitchFamily="34" charset="0"/>
                <a:cs typeface="Verdana" panose="020B0604030504040204" pitchFamily="34" charset="0"/>
              </a:rPr>
              <a:t>Strengthen capacities of the stakeholders and the HEI</a:t>
            </a:r>
            <a:endParaRPr lang="en-US" sz="1700" dirty="0">
              <a:latin typeface="Verdana" panose="020B0604030504040204" pitchFamily="34" charset="0"/>
              <a:ea typeface="Verdana" panose="020B0604030504040204" pitchFamily="34" charset="0"/>
              <a:cs typeface="Verdana" panose="020B0604030504040204" pitchFamily="34" charset="0"/>
            </a:endParaRPr>
          </a:p>
        </p:txBody>
      </p:sp>
      <p:sp>
        <p:nvSpPr>
          <p:cNvPr id="16" name="15 Rectángulo redondeado"/>
          <p:cNvSpPr/>
          <p:nvPr/>
        </p:nvSpPr>
        <p:spPr>
          <a:xfrm>
            <a:off x="1182544" y="2204864"/>
            <a:ext cx="7133871" cy="61156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en-US" sz="1600" dirty="0" smtClean="0">
                <a:latin typeface="Verdana" panose="020B0604030504040204" pitchFamily="34" charset="0"/>
                <a:ea typeface="Verdana" panose="020B0604030504040204" pitchFamily="34" charset="0"/>
                <a:cs typeface="Verdana" panose="020B0604030504040204" pitchFamily="34" charset="0"/>
              </a:rPr>
              <a:t>Implementation of a language policy</a:t>
            </a:r>
            <a:endParaRPr lang="en-US" sz="1600" dirty="0">
              <a:latin typeface="Verdana" panose="020B0604030504040204" pitchFamily="34" charset="0"/>
              <a:ea typeface="Verdana" panose="020B0604030504040204" pitchFamily="34" charset="0"/>
              <a:cs typeface="Verdana" panose="020B0604030504040204" pitchFamily="34" charset="0"/>
            </a:endParaRPr>
          </a:p>
        </p:txBody>
      </p:sp>
      <p:pic>
        <p:nvPicPr>
          <p:cNvPr id="25"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803086">
            <a:off x="572432" y="1542046"/>
            <a:ext cx="411243" cy="545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95778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presentacion nafsa linea de tiempo ingles-2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1904"/>
          </a:xfrm>
          <a:prstGeom prst="rect">
            <a:avLst/>
          </a:prstGeom>
        </p:spPr>
      </p:pic>
      <p:sp>
        <p:nvSpPr>
          <p:cNvPr id="2" name="Título 1"/>
          <p:cNvSpPr>
            <a:spLocks noGrp="1"/>
          </p:cNvSpPr>
          <p:nvPr>
            <p:ph type="title"/>
          </p:nvPr>
        </p:nvSpPr>
        <p:spPr>
          <a:xfrm>
            <a:off x="4427984" y="0"/>
            <a:ext cx="4176464" cy="692696"/>
          </a:xfrm>
        </p:spPr>
        <p:txBody>
          <a:bodyPr>
            <a:normAutofit/>
          </a:bodyPr>
          <a:lstStyle/>
          <a:p>
            <a:r>
              <a:rPr lang="en-US" sz="3700" dirty="0" smtClean="0">
                <a:solidFill>
                  <a:schemeClr val="bg1"/>
                </a:solidFill>
                <a:latin typeface="DIN Condensed Bold"/>
                <a:cs typeface="DIN Condensed Bold"/>
              </a:rPr>
              <a:t>2.1  </a:t>
            </a:r>
            <a:r>
              <a:rPr lang="en-US" sz="3700" i="1" dirty="0" smtClean="0">
                <a:solidFill>
                  <a:schemeClr val="bg1"/>
                </a:solidFill>
                <a:latin typeface="DIN Condensed Bold"/>
                <a:cs typeface="DIN Condensed Bold"/>
              </a:rPr>
              <a:t>CCYK </a:t>
            </a:r>
            <a:r>
              <a:rPr lang="en-US" sz="3600"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DIN Condensed Bold"/>
                <a:cs typeface="DIN Condensed Bold"/>
              </a:rPr>
              <a:t>®</a:t>
            </a:r>
            <a:endParaRPr lang="en-US" sz="3700" i="1"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DIN Condensed Bold"/>
              <a:cs typeface="DIN Condensed Bold"/>
            </a:endParaRPr>
          </a:p>
        </p:txBody>
      </p:sp>
      <p:sp>
        <p:nvSpPr>
          <p:cNvPr id="3" name="Marcador de contenido 2"/>
          <p:cNvSpPr>
            <a:spLocks noGrp="1"/>
          </p:cNvSpPr>
          <p:nvPr>
            <p:ph idx="1"/>
          </p:nvPr>
        </p:nvSpPr>
        <p:spPr>
          <a:xfrm>
            <a:off x="1938536" y="1412776"/>
            <a:ext cx="3826768" cy="1440160"/>
          </a:xfrm>
        </p:spPr>
        <p:txBody>
          <a:bodyPr/>
          <a:lstStyle/>
          <a:p>
            <a:pPr marL="0" indent="0">
              <a:buNone/>
            </a:pPr>
            <a:r>
              <a:rPr lang="es-ES" sz="2800" dirty="0">
                <a:latin typeface="DIN Condensed Bold"/>
                <a:cs typeface="DIN Condensed Bold"/>
              </a:rPr>
              <a:t>To present our best practice (</a:t>
            </a:r>
            <a:r>
              <a:rPr lang="en-US" sz="2800" dirty="0">
                <a:latin typeface="DIN Condensed Bold"/>
                <a:cs typeface="DIN Condensed Bold"/>
              </a:rPr>
              <a:t>initiative</a:t>
            </a:r>
            <a:r>
              <a:rPr lang="es-ES" sz="2800" dirty="0">
                <a:latin typeface="DIN Condensed Bold"/>
                <a:cs typeface="DIN Condensed Bold"/>
              </a:rPr>
              <a:t> born in HEI’s) + </a:t>
            </a:r>
            <a:r>
              <a:rPr lang="en-US" sz="2800" dirty="0">
                <a:latin typeface="DIN Condensed Bold"/>
                <a:cs typeface="DIN Condensed Bold"/>
              </a:rPr>
              <a:t>transformatives</a:t>
            </a:r>
            <a:r>
              <a:rPr lang="es-ES" sz="2800" dirty="0">
                <a:latin typeface="DIN Condensed Bold"/>
                <a:cs typeface="DIN Condensed Bold"/>
              </a:rPr>
              <a:t> alliances. </a:t>
            </a:r>
          </a:p>
        </p:txBody>
      </p:sp>
      <p:sp>
        <p:nvSpPr>
          <p:cNvPr id="6" name="CuadroTexto 5"/>
          <p:cNvSpPr txBox="1"/>
          <p:nvPr/>
        </p:nvSpPr>
        <p:spPr>
          <a:xfrm>
            <a:off x="-1755899" y="4327655"/>
            <a:ext cx="184666" cy="369332"/>
          </a:xfrm>
          <a:prstGeom prst="rect">
            <a:avLst/>
          </a:prstGeom>
          <a:noFill/>
        </p:spPr>
        <p:txBody>
          <a:bodyPr wrap="none" rtlCol="0">
            <a:spAutoFit/>
          </a:bodyPr>
          <a:lstStyle/>
          <a:p>
            <a:endParaRPr lang="es-ES" dirty="0"/>
          </a:p>
        </p:txBody>
      </p:sp>
      <p:sp>
        <p:nvSpPr>
          <p:cNvPr id="7" name="CuadroTexto 6"/>
          <p:cNvSpPr txBox="1"/>
          <p:nvPr/>
        </p:nvSpPr>
        <p:spPr>
          <a:xfrm>
            <a:off x="1547664" y="3319824"/>
            <a:ext cx="3888432" cy="1538883"/>
          </a:xfrm>
          <a:prstGeom prst="rect">
            <a:avLst/>
          </a:prstGeom>
          <a:noFill/>
        </p:spPr>
        <p:txBody>
          <a:bodyPr wrap="square" rtlCol="0">
            <a:spAutoFit/>
          </a:bodyPr>
          <a:lstStyle/>
          <a:p>
            <a:pPr marL="0" lvl="1"/>
            <a:r>
              <a:rPr lang="es-ES" sz="3200" dirty="0">
                <a:solidFill>
                  <a:schemeClr val="accent5">
                    <a:lumMod val="75000"/>
                  </a:schemeClr>
                </a:solidFill>
                <a:latin typeface="DIN Condensed Bold"/>
                <a:cs typeface="DIN Condensed Bold"/>
              </a:rPr>
              <a:t>How did we promote quality </a:t>
            </a:r>
            <a:r>
              <a:rPr lang="en-US" sz="3200" dirty="0">
                <a:solidFill>
                  <a:schemeClr val="accent5">
                    <a:lumMod val="75000"/>
                  </a:schemeClr>
                </a:solidFill>
                <a:latin typeface="DIN Condensed Bold"/>
                <a:cs typeface="DIN Condensed Bold"/>
              </a:rPr>
              <a:t>Higher</a:t>
            </a:r>
            <a:r>
              <a:rPr lang="es-ES" sz="3200" dirty="0">
                <a:solidFill>
                  <a:schemeClr val="accent5">
                    <a:lumMod val="75000"/>
                  </a:schemeClr>
                </a:solidFill>
                <a:latin typeface="DIN Condensed Bold"/>
                <a:cs typeface="DIN Condensed Bold"/>
              </a:rPr>
              <a:t> Education in Colombia </a:t>
            </a:r>
          </a:p>
          <a:p>
            <a:endParaRPr lang="es-ES" sz="3000" dirty="0">
              <a:solidFill>
                <a:schemeClr val="tx1">
                  <a:lumMod val="65000"/>
                  <a:lumOff val="35000"/>
                </a:schemeClr>
              </a:solidFill>
            </a:endParaRPr>
          </a:p>
        </p:txBody>
      </p:sp>
      <p:sp>
        <p:nvSpPr>
          <p:cNvPr id="8" name="CuadroTexto 7"/>
          <p:cNvSpPr txBox="1"/>
          <p:nvPr/>
        </p:nvSpPr>
        <p:spPr>
          <a:xfrm>
            <a:off x="1955261" y="5301208"/>
            <a:ext cx="4104456" cy="1046440"/>
          </a:xfrm>
          <a:prstGeom prst="rect">
            <a:avLst/>
          </a:prstGeom>
          <a:noFill/>
        </p:spPr>
        <p:txBody>
          <a:bodyPr wrap="square" rtlCol="0">
            <a:spAutoFit/>
          </a:bodyPr>
          <a:lstStyle/>
          <a:p>
            <a:pPr marL="0" lvl="1"/>
            <a:r>
              <a:rPr lang="es-ES" sz="3200" dirty="0">
                <a:solidFill>
                  <a:schemeClr val="accent5">
                    <a:lumMod val="75000"/>
                  </a:schemeClr>
                </a:solidFill>
                <a:latin typeface="DIN Condensed Bold"/>
                <a:cs typeface="DIN Condensed Bold"/>
              </a:rPr>
              <a:t>How did we become a Network</a:t>
            </a:r>
          </a:p>
          <a:p>
            <a:endParaRPr lang="es-ES" sz="3000" dirty="0">
              <a:solidFill>
                <a:schemeClr val="tx1">
                  <a:lumMod val="65000"/>
                  <a:lumOff val="35000"/>
                </a:schemeClr>
              </a:solidFill>
            </a:endParaRPr>
          </a:p>
        </p:txBody>
      </p:sp>
    </p:spTree>
    <p:extLst>
      <p:ext uri="{BB962C8B-B14F-4D97-AF65-F5344CB8AC3E}">
        <p14:creationId xmlns:p14="http://schemas.microsoft.com/office/powerpoint/2010/main" val="171828869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presentacion nafsa linea de tiempo ingles-1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96" y="6096"/>
            <a:ext cx="9144000" cy="6851904"/>
          </a:xfrm>
          <a:prstGeom prst="rect">
            <a:avLst/>
          </a:prstGeom>
        </p:spPr>
      </p:pic>
      <p:sp>
        <p:nvSpPr>
          <p:cNvPr id="3" name="CuadroTexto 2"/>
          <p:cNvSpPr txBox="1"/>
          <p:nvPr/>
        </p:nvSpPr>
        <p:spPr>
          <a:xfrm>
            <a:off x="611560" y="3356992"/>
            <a:ext cx="1567874" cy="584776"/>
          </a:xfrm>
          <a:prstGeom prst="rect">
            <a:avLst/>
          </a:prstGeom>
          <a:noFill/>
        </p:spPr>
        <p:txBody>
          <a:bodyPr wrap="square" rtlCol="0">
            <a:spAutoFit/>
          </a:bodyPr>
          <a:lstStyle/>
          <a:p>
            <a:r>
              <a:rPr lang="en-US" sz="3200" dirty="0" smtClean="0">
                <a:latin typeface="DIN Condensed Bold"/>
                <a:cs typeface="DIN Condensed Bold"/>
              </a:rPr>
              <a:t>Objectives</a:t>
            </a:r>
            <a:endParaRPr lang="en-US" sz="3200" dirty="0">
              <a:latin typeface="DIN Condensed Bold"/>
              <a:cs typeface="DIN Condensed Bold"/>
            </a:endParaRPr>
          </a:p>
        </p:txBody>
      </p:sp>
      <p:sp>
        <p:nvSpPr>
          <p:cNvPr id="5" name="CuadroTexto 4"/>
          <p:cNvSpPr txBox="1"/>
          <p:nvPr/>
        </p:nvSpPr>
        <p:spPr>
          <a:xfrm>
            <a:off x="2843808" y="1124744"/>
            <a:ext cx="6048672" cy="1184940"/>
          </a:xfrm>
          <a:prstGeom prst="rect">
            <a:avLst/>
          </a:prstGeom>
          <a:noFill/>
        </p:spPr>
        <p:txBody>
          <a:bodyPr wrap="square" rtlCol="0">
            <a:spAutoFit/>
          </a:bodyPr>
          <a:lstStyle/>
          <a:p>
            <a:pPr algn="just"/>
            <a:r>
              <a:rPr lang="en-US" sz="3100" dirty="0" smtClean="0">
                <a:solidFill>
                  <a:schemeClr val="accent4">
                    <a:lumMod val="75000"/>
                  </a:schemeClr>
                </a:solidFill>
                <a:latin typeface="DIN Condensed Bold"/>
                <a:cs typeface="DIN Condensed Bold"/>
              </a:rPr>
              <a:t>Colombia - Challenge Your Knowledge® -CCYK</a:t>
            </a:r>
            <a:r>
              <a:rPr lang="en-US" sz="2500" dirty="0" smtClean="0">
                <a:solidFill>
                  <a:schemeClr val="accent4">
                    <a:lumMod val="75000"/>
                  </a:schemeClr>
                </a:solidFill>
                <a:latin typeface="DIN Condensed Bold"/>
                <a:cs typeface="DIN Condensed Bold"/>
              </a:rPr>
              <a:t>  </a:t>
            </a:r>
          </a:p>
          <a:p>
            <a:pPr algn="just"/>
            <a:r>
              <a:rPr lang="en-US" sz="2000" dirty="0" smtClean="0">
                <a:latin typeface="DIN Condensed Bold"/>
                <a:cs typeface="DIN Condensed Bold"/>
              </a:rPr>
              <a:t>is a network of 20 Colombian Accredited Universities to promote COLOMBIA as a destination for academic and scientific collaboration</a:t>
            </a:r>
            <a:r>
              <a:rPr lang="es-ES" sz="2000" dirty="0" smtClean="0">
                <a:latin typeface="DIN Condensed Bold"/>
                <a:cs typeface="DIN Condensed Bold"/>
              </a:rPr>
              <a:t>. </a:t>
            </a:r>
            <a:endParaRPr lang="es-ES" sz="2000" dirty="0">
              <a:latin typeface="DIN Condensed Bold"/>
              <a:cs typeface="DIN Condensed Bold"/>
            </a:endParaRPr>
          </a:p>
        </p:txBody>
      </p:sp>
      <p:sp>
        <p:nvSpPr>
          <p:cNvPr id="4" name="CuadroTexto 3"/>
          <p:cNvSpPr txBox="1"/>
          <p:nvPr/>
        </p:nvSpPr>
        <p:spPr>
          <a:xfrm>
            <a:off x="2915816" y="2780928"/>
            <a:ext cx="4547621" cy="338554"/>
          </a:xfrm>
          <a:prstGeom prst="rect">
            <a:avLst/>
          </a:prstGeom>
          <a:noFill/>
        </p:spPr>
        <p:txBody>
          <a:bodyPr wrap="none" rtlCol="0">
            <a:spAutoFit/>
          </a:bodyPr>
          <a:lstStyle/>
          <a:p>
            <a:r>
              <a:rPr lang="en-US" sz="1600" dirty="0" smtClean="0">
                <a:solidFill>
                  <a:schemeClr val="tx1">
                    <a:lumMod val="75000"/>
                    <a:lumOff val="25000"/>
                  </a:schemeClr>
                </a:solidFill>
                <a:latin typeface="DIN Condensed Bold"/>
                <a:cs typeface="DIN Condensed Bold"/>
              </a:rPr>
              <a:t>To promote COLOMBIAN research, academic programs and initiatives </a:t>
            </a:r>
            <a:endParaRPr lang="en-US" sz="1600" dirty="0">
              <a:solidFill>
                <a:schemeClr val="tx1">
                  <a:lumMod val="75000"/>
                  <a:lumOff val="25000"/>
                </a:schemeClr>
              </a:solidFill>
              <a:latin typeface="DIN Condensed Bold"/>
              <a:cs typeface="DIN Condensed Bold"/>
            </a:endParaRPr>
          </a:p>
        </p:txBody>
      </p:sp>
      <p:sp>
        <p:nvSpPr>
          <p:cNvPr id="7" name="CuadroTexto 6"/>
          <p:cNvSpPr txBox="1"/>
          <p:nvPr/>
        </p:nvSpPr>
        <p:spPr>
          <a:xfrm>
            <a:off x="2915816" y="3284984"/>
            <a:ext cx="4158384" cy="338554"/>
          </a:xfrm>
          <a:prstGeom prst="rect">
            <a:avLst/>
          </a:prstGeom>
          <a:noFill/>
        </p:spPr>
        <p:txBody>
          <a:bodyPr wrap="none" rtlCol="0">
            <a:spAutoFit/>
          </a:bodyPr>
          <a:lstStyle/>
          <a:p>
            <a:r>
              <a:rPr lang="en-US" sz="1600" dirty="0" smtClean="0">
                <a:solidFill>
                  <a:schemeClr val="tx1">
                    <a:lumMod val="75000"/>
                    <a:lumOff val="25000"/>
                  </a:schemeClr>
                </a:solidFill>
                <a:latin typeface="DIN Condensed Bold"/>
                <a:cs typeface="DIN Condensed Bold"/>
              </a:rPr>
              <a:t>To strengthen academic  internationalization of CCYK members</a:t>
            </a:r>
            <a:endParaRPr lang="en-US" sz="1600" dirty="0">
              <a:solidFill>
                <a:schemeClr val="tx1">
                  <a:lumMod val="75000"/>
                  <a:lumOff val="25000"/>
                </a:schemeClr>
              </a:solidFill>
              <a:latin typeface="DIN Condensed Bold"/>
              <a:cs typeface="DIN Condensed Bold"/>
            </a:endParaRPr>
          </a:p>
        </p:txBody>
      </p:sp>
      <p:sp>
        <p:nvSpPr>
          <p:cNvPr id="8" name="CuadroTexto 7"/>
          <p:cNvSpPr txBox="1"/>
          <p:nvPr/>
        </p:nvSpPr>
        <p:spPr>
          <a:xfrm>
            <a:off x="2915816" y="3717032"/>
            <a:ext cx="4334830" cy="338554"/>
          </a:xfrm>
          <a:prstGeom prst="rect">
            <a:avLst/>
          </a:prstGeom>
          <a:noFill/>
        </p:spPr>
        <p:txBody>
          <a:bodyPr wrap="none" rtlCol="0">
            <a:spAutoFit/>
          </a:bodyPr>
          <a:lstStyle/>
          <a:p>
            <a:r>
              <a:rPr lang="en-US" sz="1600" dirty="0" smtClean="0">
                <a:solidFill>
                  <a:schemeClr val="tx1">
                    <a:lumMod val="75000"/>
                    <a:lumOff val="25000"/>
                  </a:schemeClr>
                </a:solidFill>
                <a:latin typeface="DIN Condensed Bold"/>
                <a:cs typeface="DIN Condensed Bold"/>
              </a:rPr>
              <a:t>To study current trends in internationalization of Higher Education</a:t>
            </a:r>
            <a:endParaRPr lang="en-US" sz="1600" dirty="0">
              <a:solidFill>
                <a:schemeClr val="tx1">
                  <a:lumMod val="75000"/>
                  <a:lumOff val="25000"/>
                </a:schemeClr>
              </a:solidFill>
              <a:latin typeface="DIN Condensed Bold"/>
              <a:cs typeface="DIN Condensed Bold"/>
            </a:endParaRPr>
          </a:p>
        </p:txBody>
      </p:sp>
      <p:sp>
        <p:nvSpPr>
          <p:cNvPr id="6" name="CuadroTexto 5"/>
          <p:cNvSpPr txBox="1"/>
          <p:nvPr/>
        </p:nvSpPr>
        <p:spPr>
          <a:xfrm>
            <a:off x="3671934" y="4437112"/>
            <a:ext cx="3791504" cy="1555298"/>
          </a:xfrm>
          <a:prstGeom prst="rect">
            <a:avLst/>
          </a:prstGeom>
          <a:noFill/>
        </p:spPr>
        <p:txBody>
          <a:bodyPr wrap="square" rtlCol="0">
            <a:spAutoFit/>
          </a:bodyPr>
          <a:lstStyle/>
          <a:p>
            <a:r>
              <a:rPr lang="es-ES" sz="1900" dirty="0">
                <a:solidFill>
                  <a:schemeClr val="accent5">
                    <a:lumMod val="75000"/>
                  </a:schemeClr>
                </a:solidFill>
                <a:latin typeface="DIN Condensed Bold"/>
                <a:cs typeface="DIN Condensed Bold"/>
              </a:rPr>
              <a:t>CCYK </a:t>
            </a:r>
            <a:r>
              <a:rPr lang="en-US" sz="1900" dirty="0" smtClean="0">
                <a:solidFill>
                  <a:schemeClr val="accent5">
                    <a:lumMod val="75000"/>
                  </a:schemeClr>
                </a:solidFill>
                <a:latin typeface="DIN Condensed Bold"/>
                <a:cs typeface="DIN Condensed Bold"/>
              </a:rPr>
              <a:t>promotes active collaboration between Colombian Universities with worldwide HEI´s:</a:t>
            </a:r>
          </a:p>
          <a:p>
            <a:pPr>
              <a:lnSpc>
                <a:spcPct val="120000"/>
              </a:lnSpc>
            </a:pPr>
            <a:r>
              <a:rPr lang="en-US" sz="1600" dirty="0" smtClean="0">
                <a:latin typeface="DIN Condensed Bold"/>
                <a:cs typeface="DIN Condensed Bold"/>
              </a:rPr>
              <a:t>Serves as a platform for strategic networking</a:t>
            </a:r>
          </a:p>
          <a:p>
            <a:pPr>
              <a:lnSpc>
                <a:spcPct val="120000"/>
              </a:lnSpc>
            </a:pPr>
            <a:r>
              <a:rPr lang="en-US" sz="1600" dirty="0" smtClean="0">
                <a:latin typeface="DIN Condensed Bold"/>
                <a:cs typeface="DIN Condensed Bold"/>
              </a:rPr>
              <a:t>Shares the information about projects and initiatives  </a:t>
            </a:r>
          </a:p>
          <a:p>
            <a:pPr>
              <a:lnSpc>
                <a:spcPct val="120000"/>
              </a:lnSpc>
            </a:pPr>
            <a:r>
              <a:rPr lang="en-US" sz="1600" dirty="0" smtClean="0">
                <a:latin typeface="DIN Condensed Bold"/>
                <a:cs typeface="DIN Condensed Bold"/>
              </a:rPr>
              <a:t>Presence in international conferences </a:t>
            </a:r>
            <a:endParaRPr lang="en-US" sz="1600" dirty="0">
              <a:latin typeface="DIN Condensed Bold"/>
              <a:cs typeface="DIN Condensed Bold"/>
            </a:endParaRPr>
          </a:p>
        </p:txBody>
      </p:sp>
    </p:spTree>
    <p:extLst>
      <p:ext uri="{BB962C8B-B14F-4D97-AF65-F5344CB8AC3E}">
        <p14:creationId xmlns:p14="http://schemas.microsoft.com/office/powerpoint/2010/main" val="1335450937"/>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presentacion nafsa linea de tiempo ingles-1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96"/>
            <a:ext cx="9144000" cy="6851904"/>
          </a:xfrm>
          <a:prstGeom prst="rect">
            <a:avLst/>
          </a:prstGeom>
        </p:spPr>
      </p:pic>
      <p:sp>
        <p:nvSpPr>
          <p:cNvPr id="121" name="CuadroTexto 5"/>
          <p:cNvSpPr txBox="1"/>
          <p:nvPr/>
        </p:nvSpPr>
        <p:spPr>
          <a:xfrm>
            <a:off x="1786726" y="4965035"/>
            <a:ext cx="546655" cy="246221"/>
          </a:xfrm>
          <a:prstGeom prst="rect">
            <a:avLst/>
          </a:prstGeom>
          <a:noFill/>
        </p:spPr>
        <p:txBody>
          <a:bodyPr wrap="square" rtlCol="0">
            <a:spAutoFit/>
          </a:bodyPr>
          <a:lstStyle>
            <a:defPPr>
              <a:defRPr lang="es-ES_tradnl"/>
            </a:defPPr>
            <a:lvl1pPr algn="l" defTabSz="457200" rtl="0" fontAlgn="base">
              <a:spcBef>
                <a:spcPct val="0"/>
              </a:spcBef>
              <a:spcAft>
                <a:spcPct val="0"/>
              </a:spcAft>
              <a:defRPr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r>
              <a:rPr lang="es-ES" sz="1000" kern="1500" spc="600" dirty="0" smtClean="0">
                <a:solidFill>
                  <a:schemeClr val="bg1"/>
                </a:solidFill>
                <a:latin typeface="Rockwell"/>
                <a:cs typeface="Rockwell"/>
              </a:rPr>
              <a:t>Brazil</a:t>
            </a:r>
            <a:endParaRPr lang="es-ES" sz="1000" kern="1500" spc="600" dirty="0">
              <a:solidFill>
                <a:schemeClr val="bg1"/>
              </a:solidFill>
              <a:latin typeface="Rockwell"/>
              <a:cs typeface="Rockwell"/>
            </a:endParaRPr>
          </a:p>
        </p:txBody>
      </p:sp>
      <p:grpSp>
        <p:nvGrpSpPr>
          <p:cNvPr id="15" name="Grupo 14"/>
          <p:cNvGrpSpPr/>
          <p:nvPr/>
        </p:nvGrpSpPr>
        <p:grpSpPr>
          <a:xfrm>
            <a:off x="107504" y="2890232"/>
            <a:ext cx="1870586" cy="2699008"/>
            <a:chOff x="403354" y="3679260"/>
            <a:chExt cx="1870586" cy="2699008"/>
          </a:xfrm>
        </p:grpSpPr>
        <p:grpSp>
          <p:nvGrpSpPr>
            <p:cNvPr id="95" name="4 Grupo"/>
            <p:cNvGrpSpPr/>
            <p:nvPr/>
          </p:nvGrpSpPr>
          <p:grpSpPr>
            <a:xfrm>
              <a:off x="403354" y="3679260"/>
              <a:ext cx="1870586" cy="2699008"/>
              <a:chOff x="283609" y="1153852"/>
              <a:chExt cx="2461186" cy="3388040"/>
            </a:xfrm>
          </p:grpSpPr>
          <p:grpSp>
            <p:nvGrpSpPr>
              <p:cNvPr id="126" name="8 Grupo"/>
              <p:cNvGrpSpPr/>
              <p:nvPr/>
            </p:nvGrpSpPr>
            <p:grpSpPr>
              <a:xfrm>
                <a:off x="283609" y="1153852"/>
                <a:ext cx="2461186" cy="3388040"/>
                <a:chOff x="291285" y="1053281"/>
                <a:chExt cx="2627184" cy="3495070"/>
              </a:xfrm>
            </p:grpSpPr>
            <p:pic>
              <p:nvPicPr>
                <p:cNvPr id="12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5314" t="11366" r="26795" b="46298"/>
                <a:stretch/>
              </p:blipFill>
              <p:spPr bwMode="auto">
                <a:xfrm>
                  <a:off x="291285" y="1053281"/>
                  <a:ext cx="2627184" cy="34950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130" name="54 Estrella de 5 puntas"/>
                <p:cNvSpPr/>
                <p:nvPr/>
              </p:nvSpPr>
              <p:spPr>
                <a:xfrm>
                  <a:off x="1066467" y="2292001"/>
                  <a:ext cx="45719" cy="4571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_tradnl"/>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s-ES" dirty="0"/>
                </a:p>
              </p:txBody>
            </p:sp>
            <p:sp>
              <p:nvSpPr>
                <p:cNvPr id="131" name="56 Estrella de 5 puntas"/>
                <p:cNvSpPr/>
                <p:nvPr/>
              </p:nvSpPr>
              <p:spPr>
                <a:xfrm>
                  <a:off x="961805" y="2417970"/>
                  <a:ext cx="45719" cy="4571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_tradnl"/>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s-ES" dirty="0"/>
                </a:p>
              </p:txBody>
            </p:sp>
            <p:sp>
              <p:nvSpPr>
                <p:cNvPr id="132" name="57 Estrella de 5 puntas"/>
                <p:cNvSpPr/>
                <p:nvPr/>
              </p:nvSpPr>
              <p:spPr>
                <a:xfrm>
                  <a:off x="918785" y="2655976"/>
                  <a:ext cx="45719" cy="4571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_tradnl"/>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s-ES" dirty="0"/>
                </a:p>
              </p:txBody>
            </p:sp>
            <p:sp>
              <p:nvSpPr>
                <p:cNvPr id="133" name="58 Estrella de 5 puntas"/>
                <p:cNvSpPr/>
                <p:nvPr/>
              </p:nvSpPr>
              <p:spPr>
                <a:xfrm>
                  <a:off x="885834" y="2949456"/>
                  <a:ext cx="45719" cy="4571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_tradnl"/>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s-ES" dirty="0"/>
                </a:p>
              </p:txBody>
            </p:sp>
            <p:sp>
              <p:nvSpPr>
                <p:cNvPr id="134" name="61 Estrella de 5 puntas"/>
                <p:cNvSpPr/>
                <p:nvPr/>
              </p:nvSpPr>
              <p:spPr>
                <a:xfrm>
                  <a:off x="956519" y="2864713"/>
                  <a:ext cx="45719" cy="4571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_tradnl"/>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s-ES" dirty="0"/>
                </a:p>
              </p:txBody>
            </p:sp>
          </p:grpSp>
          <p:sp>
            <p:nvSpPr>
              <p:cNvPr id="127" name="64 Estrella de 5 puntas"/>
              <p:cNvSpPr/>
              <p:nvPr/>
            </p:nvSpPr>
            <p:spPr>
              <a:xfrm>
                <a:off x="854144" y="3235694"/>
                <a:ext cx="45719" cy="4571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_tradnl"/>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s-ES" dirty="0"/>
              </a:p>
            </p:txBody>
          </p:sp>
          <p:sp>
            <p:nvSpPr>
              <p:cNvPr id="128" name="65 Estrella de 5 puntas"/>
              <p:cNvSpPr/>
              <p:nvPr/>
            </p:nvSpPr>
            <p:spPr>
              <a:xfrm>
                <a:off x="1157904" y="3009430"/>
                <a:ext cx="45719" cy="4571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_tradnl"/>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s-ES" dirty="0"/>
              </a:p>
            </p:txBody>
          </p:sp>
        </p:grpSp>
        <p:sp>
          <p:nvSpPr>
            <p:cNvPr id="14" name="CuadroTexto 13"/>
            <p:cNvSpPr txBox="1"/>
            <p:nvPr/>
          </p:nvSpPr>
          <p:spPr>
            <a:xfrm>
              <a:off x="1643757" y="5637731"/>
              <a:ext cx="504056" cy="230832"/>
            </a:xfrm>
            <a:prstGeom prst="rect">
              <a:avLst/>
            </a:prstGeom>
            <a:noFill/>
          </p:spPr>
          <p:txBody>
            <a:bodyPr wrap="square" rtlCol="0">
              <a:spAutoFit/>
            </a:bodyPr>
            <a:lstStyle/>
            <a:p>
              <a:r>
                <a:rPr lang="es-CO" sz="900" dirty="0" smtClean="0">
                  <a:solidFill>
                    <a:schemeClr val="bg1"/>
                  </a:solidFill>
                </a:rPr>
                <a:t>Brazil</a:t>
              </a:r>
              <a:endParaRPr lang="es-CO" sz="900" dirty="0">
                <a:solidFill>
                  <a:schemeClr val="bg1"/>
                </a:solidFill>
              </a:endParaRPr>
            </a:p>
          </p:txBody>
        </p:sp>
      </p:grpSp>
    </p:spTree>
    <p:extLst>
      <p:ext uri="{BB962C8B-B14F-4D97-AF65-F5344CB8AC3E}">
        <p14:creationId xmlns:p14="http://schemas.microsoft.com/office/powerpoint/2010/main" val="2142160721"/>
      </p:ext>
    </p:extLst>
  </p:cSld>
  <p:clrMapOvr>
    <a:masterClrMapping/>
  </p:clrMapOvr>
  <p:transition xmlns:p14="http://schemas.microsoft.com/office/powerpoint/2010/main" spd="slow">
    <p:circle/>
  </p:transition>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dad">
  <a:themeElements>
    <a:clrScheme name="Personalizado 6">
      <a:dk1>
        <a:srgbClr val="292934"/>
      </a:dk1>
      <a:lt1>
        <a:srgbClr val="FFFFFF"/>
      </a:lt1>
      <a:dk2>
        <a:srgbClr val="D2533C"/>
      </a:dk2>
      <a:lt2>
        <a:srgbClr val="F3F2DC"/>
      </a:lt2>
      <a:accent1>
        <a:srgbClr val="C00000"/>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Clásico de Office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dad">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presentacion consiliatura mayo 04_2015</Template>
  <TotalTime>8095</TotalTime>
  <Words>4088</Words>
  <Application>Microsoft Macintosh PowerPoint</Application>
  <PresentationFormat>Presentación en pantalla (4:3)</PresentationFormat>
  <Paragraphs>792</Paragraphs>
  <Slides>53</Slides>
  <Notes>4</Notes>
  <HiddenSlides>0</HiddenSlides>
  <MMClips>0</MMClips>
  <ScaleCrop>false</ScaleCrop>
  <HeadingPairs>
    <vt:vector size="4" baseType="variant">
      <vt:variant>
        <vt:lpstr>Tema</vt:lpstr>
      </vt:variant>
      <vt:variant>
        <vt:i4>1</vt:i4>
      </vt:variant>
      <vt:variant>
        <vt:lpstr>Títulos de diapositiva</vt:lpstr>
      </vt:variant>
      <vt:variant>
        <vt:i4>53</vt:i4>
      </vt:variant>
    </vt:vector>
  </HeadingPairs>
  <TitlesOfParts>
    <vt:vector size="54" baseType="lpstr">
      <vt:lpstr>Claridad</vt:lpstr>
      <vt:lpstr>Presentación de PowerPoint</vt:lpstr>
      <vt:lpstr>                        AGENDA</vt:lpstr>
      <vt:lpstr>1. Main drivers for internationalising higher education </vt:lpstr>
      <vt:lpstr>Major obstacles to making it happen</vt:lpstr>
      <vt:lpstr>Trends and Challenges</vt:lpstr>
      <vt:lpstr>Trends and Challenges</vt:lpstr>
      <vt:lpstr>2.1  CCYK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Impact on education and culture within the country - Colombia </vt:lpstr>
      <vt:lpstr>Colombia as an international campus </vt:lpstr>
      <vt:lpstr>Presentación de PowerPoint</vt:lpstr>
      <vt:lpstr>Good practice</vt:lpstr>
      <vt:lpstr>Presentación de PowerPoint</vt:lpstr>
      <vt:lpstr>What is the Pacific Alliance?</vt:lpstr>
      <vt:lpstr>Objectives</vt:lpstr>
      <vt:lpstr>Strengths</vt:lpstr>
      <vt:lpstr>Presentación de PowerPoint</vt:lpstr>
      <vt:lpstr>Cooperation opportunities, paper of the Universities </vt:lpstr>
      <vt:lpstr>Education in the Pacific Alliance</vt:lpstr>
      <vt:lpstr>Presentación de PowerPoint</vt:lpstr>
      <vt:lpstr>Presentación de PowerPoint</vt:lpstr>
      <vt:lpstr>Presentación de PowerPoint</vt:lpstr>
      <vt:lpstr>TECHNICAL COOPERATION GROUP</vt:lpstr>
      <vt:lpstr> Platform of Student and Scholar Mobility of the Pacific Alliance</vt:lpstr>
      <vt:lpstr>Presentación de PowerPoint</vt:lpstr>
      <vt:lpstr>Areas – Pacific Alliance Scholarships</vt:lpstr>
      <vt:lpstr>Synergy between the countries of the Pacific Alliance to improve the competitiveness of small and medium size enterprises</vt:lpstr>
      <vt:lpstr>Presentación de PowerPoint</vt:lpstr>
      <vt:lpstr>Presentación de PowerPoint</vt:lpstr>
      <vt:lpstr>                       GTE</vt:lpstr>
      <vt:lpstr>Regional initiatives on educational cooperation</vt:lpstr>
      <vt:lpstr>Pacific</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Agreements A.P – Asia Pacific</vt:lpstr>
      <vt:lpstr>Accreditation system</vt:lpstr>
      <vt:lpstr>Research Areas - PA</vt:lpstr>
      <vt:lpstr>Presentación de PowerPoint</vt:lpstr>
      <vt:lpstr>Centers of Excellence in Research accredited by COLCIENCIAS</vt:lpstr>
      <vt:lpstr>   Opportunities and challenges </vt:lpstr>
      <vt:lpstr>Thanks!!! Jeannette Velez R. Chancellor – International Affairs Universidad del Rosario PBX. +571- 2970200 – 2123/2120 jeannette.velez@urosario.edu.co www.urosario.edu.co</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 merging voices: globalisation of internationalisation</dc:title>
  <dc:creator>Cortes Diaz Paula Marcela</dc:creator>
  <cp:lastModifiedBy>jeannette Velez</cp:lastModifiedBy>
  <cp:revision>55</cp:revision>
  <dcterms:created xsi:type="dcterms:W3CDTF">2015-05-15T16:36:11Z</dcterms:created>
  <dcterms:modified xsi:type="dcterms:W3CDTF">2015-06-23T11:44:14Z</dcterms:modified>
</cp:coreProperties>
</file>