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4D16A7-8A74-4443-821F-5FF5FF6870D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04F4943-B3F0-47B7-82AC-BA45D29FEA5A}">
      <dgm:prSet/>
      <dgm:spPr/>
      <dgm:t>
        <a:bodyPr/>
        <a:lstStyle/>
        <a:p>
          <a:r>
            <a:rPr lang="hu-H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Igény az intézményben (idegennyelvi kompetencia fejlesztése)</a:t>
          </a:r>
          <a:endParaRPr lang="hu-H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8B0CFD-CE01-458C-BC7F-03DCDAD452AC}" type="parTrans" cxnId="{78442E90-FA25-402A-B865-67F19A465618}">
      <dgm:prSet/>
      <dgm:spPr/>
      <dgm:t>
        <a:bodyPr/>
        <a:lstStyle/>
        <a:p>
          <a:endParaRPr lang="en-US"/>
        </a:p>
      </dgm:t>
    </dgm:pt>
    <dgm:pt modelId="{6F683A9F-BEDB-4238-969D-8985FB3811CB}" type="sibTrans" cxnId="{78442E90-FA25-402A-B865-67F19A465618}">
      <dgm:prSet/>
      <dgm:spPr/>
      <dgm:t>
        <a:bodyPr/>
        <a:lstStyle/>
        <a:p>
          <a:endParaRPr lang="en-US"/>
        </a:p>
      </dgm:t>
    </dgm:pt>
    <dgm:pt modelId="{A1479B68-39F4-4790-9ADF-31C8CD33730E}">
      <dgm:prSet/>
      <dgm:spPr/>
      <dgm:t>
        <a:bodyPr/>
        <a:lstStyle/>
        <a:p>
          <a:r>
            <a:rPr lang="hu-HU" dirty="0" smtClean="0"/>
            <a:t>Igény a kollegák között (Comenius pályázat tapasztalatai)</a:t>
          </a:r>
          <a:endParaRPr lang="hu-HU" dirty="0"/>
        </a:p>
      </dgm:t>
    </dgm:pt>
    <dgm:pt modelId="{978CA7C7-B4F0-40C7-91E1-28553492A53F}" type="parTrans" cxnId="{F184010A-D349-457C-8484-B0A54304B10C}">
      <dgm:prSet/>
      <dgm:spPr/>
      <dgm:t>
        <a:bodyPr/>
        <a:lstStyle/>
        <a:p>
          <a:endParaRPr lang="en-US"/>
        </a:p>
      </dgm:t>
    </dgm:pt>
    <dgm:pt modelId="{0AFC1D6F-B039-440A-96B8-EDF8522C0FB0}" type="sibTrans" cxnId="{F184010A-D349-457C-8484-B0A54304B10C}">
      <dgm:prSet/>
      <dgm:spPr/>
      <dgm:t>
        <a:bodyPr/>
        <a:lstStyle/>
        <a:p>
          <a:endParaRPr lang="en-US"/>
        </a:p>
      </dgm:t>
    </dgm:pt>
    <dgm:pt modelId="{4FD3E583-A7BA-40DC-8A91-719583CA2E5C}">
      <dgm:prSet/>
      <dgm:spPr/>
      <dgm:t>
        <a:bodyPr/>
        <a:lstStyle/>
        <a:p>
          <a:r>
            <a:rPr lang="hu-HU" dirty="0" err="1" smtClean="0"/>
            <a:t>Egymásratalálás</a:t>
          </a:r>
          <a:endParaRPr lang="en-US" dirty="0"/>
        </a:p>
      </dgm:t>
    </dgm:pt>
    <dgm:pt modelId="{1309B297-9E2B-4C54-990A-BEF99AC62BC6}" type="parTrans" cxnId="{77A1E7F2-BA7F-42F5-B043-A2E891D4B1F4}">
      <dgm:prSet/>
      <dgm:spPr/>
      <dgm:t>
        <a:bodyPr/>
        <a:lstStyle/>
        <a:p>
          <a:endParaRPr lang="en-US"/>
        </a:p>
      </dgm:t>
    </dgm:pt>
    <dgm:pt modelId="{F6B9A17A-143E-4CCE-8348-CF64AB58E792}" type="sibTrans" cxnId="{77A1E7F2-BA7F-42F5-B043-A2E891D4B1F4}">
      <dgm:prSet/>
      <dgm:spPr/>
      <dgm:t>
        <a:bodyPr/>
        <a:lstStyle/>
        <a:p>
          <a:endParaRPr lang="en-US"/>
        </a:p>
      </dgm:t>
    </dgm:pt>
    <dgm:pt modelId="{DAF64A45-D13A-416A-A196-CD19896BE799}">
      <dgm:prSet/>
      <dgm:spPr/>
      <dgm:t>
        <a:bodyPr/>
        <a:lstStyle/>
        <a:p>
          <a:r>
            <a:rPr lang="hu-HU" dirty="0" smtClean="0"/>
            <a:t>Partnerkeresés (</a:t>
          </a:r>
          <a:r>
            <a:rPr lang="hu-HU" dirty="0" err="1" smtClean="0"/>
            <a:t>Etwining</a:t>
          </a:r>
          <a:r>
            <a:rPr lang="hu-HU" dirty="0" smtClean="0"/>
            <a:t>, más platformok)</a:t>
          </a:r>
          <a:endParaRPr lang="en-US" dirty="0"/>
        </a:p>
      </dgm:t>
    </dgm:pt>
    <dgm:pt modelId="{C68DDA1E-F05B-4311-ABF7-B8B96AB054A6}" type="sibTrans" cxnId="{AFFE3FC2-E44F-4D7C-9A81-52A462CB76C5}">
      <dgm:prSet/>
      <dgm:spPr/>
      <dgm:t>
        <a:bodyPr/>
        <a:lstStyle/>
        <a:p>
          <a:endParaRPr lang="en-US"/>
        </a:p>
      </dgm:t>
    </dgm:pt>
    <dgm:pt modelId="{80B738CA-3739-4A7E-AD5F-612A1482F75A}" type="parTrans" cxnId="{AFFE3FC2-E44F-4D7C-9A81-52A462CB76C5}">
      <dgm:prSet/>
      <dgm:spPr/>
      <dgm:t>
        <a:bodyPr/>
        <a:lstStyle/>
        <a:p>
          <a:endParaRPr lang="en-US"/>
        </a:p>
      </dgm:t>
    </dgm:pt>
    <dgm:pt modelId="{F3B421F3-45A9-4238-BA87-4A4D0B2F8CFF}" type="pres">
      <dgm:prSet presAssocID="{E44D16A7-8A74-4443-821F-5FF5FF6870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7C5418E-AEAC-4ECF-AEBF-B7283A3DC4E1}" type="pres">
      <dgm:prSet presAssocID="{E04F4943-B3F0-47B7-82AC-BA45D29FEA5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25E2460-9C5D-4D81-92FE-649B363BE396}" type="pres">
      <dgm:prSet presAssocID="{6F683A9F-BEDB-4238-969D-8985FB3811CB}" presName="spacer" presStyleCnt="0"/>
      <dgm:spPr/>
    </dgm:pt>
    <dgm:pt modelId="{0183E542-67C6-4DCB-8CB7-FF218CCF4ED1}" type="pres">
      <dgm:prSet presAssocID="{A1479B68-39F4-4790-9ADF-31C8CD33730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8B46EC9-35F6-4AEB-A47B-09A80158624A}" type="pres">
      <dgm:prSet presAssocID="{0AFC1D6F-B039-440A-96B8-EDF8522C0FB0}" presName="spacer" presStyleCnt="0"/>
      <dgm:spPr/>
    </dgm:pt>
    <dgm:pt modelId="{D6F1FEBC-BD25-4B7E-BDAC-82794976B70B}" type="pres">
      <dgm:prSet presAssocID="{DAF64A45-D13A-416A-A196-CD19896BE79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C640509-C4B7-4AF8-8154-4225D3DADEE1}" type="pres">
      <dgm:prSet presAssocID="{C68DDA1E-F05B-4311-ABF7-B8B96AB054A6}" presName="spacer" presStyleCnt="0"/>
      <dgm:spPr/>
    </dgm:pt>
    <dgm:pt modelId="{D7075183-54E5-4AEA-9A18-BAA133FA5B2F}" type="pres">
      <dgm:prSet presAssocID="{4FD3E583-A7BA-40DC-8A91-719583CA2E5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6909A13B-D6D4-4BFC-AB04-0F0A2F9F8948}" type="presOf" srcId="{E44D16A7-8A74-4443-821F-5FF5FF6870DE}" destId="{F3B421F3-45A9-4238-BA87-4A4D0B2F8CFF}" srcOrd="0" destOrd="0" presId="urn:microsoft.com/office/officeart/2005/8/layout/vList2"/>
    <dgm:cxn modelId="{78442E90-FA25-402A-B865-67F19A465618}" srcId="{E44D16A7-8A74-4443-821F-5FF5FF6870DE}" destId="{E04F4943-B3F0-47B7-82AC-BA45D29FEA5A}" srcOrd="0" destOrd="0" parTransId="{5F8B0CFD-CE01-458C-BC7F-03DCDAD452AC}" sibTransId="{6F683A9F-BEDB-4238-969D-8985FB3811CB}"/>
    <dgm:cxn modelId="{0863BC3E-ADD8-44D5-808A-5946536A4569}" type="presOf" srcId="{DAF64A45-D13A-416A-A196-CD19896BE799}" destId="{D6F1FEBC-BD25-4B7E-BDAC-82794976B70B}" srcOrd="0" destOrd="0" presId="urn:microsoft.com/office/officeart/2005/8/layout/vList2"/>
    <dgm:cxn modelId="{F184010A-D349-457C-8484-B0A54304B10C}" srcId="{E44D16A7-8A74-4443-821F-5FF5FF6870DE}" destId="{A1479B68-39F4-4790-9ADF-31C8CD33730E}" srcOrd="1" destOrd="0" parTransId="{978CA7C7-B4F0-40C7-91E1-28553492A53F}" sibTransId="{0AFC1D6F-B039-440A-96B8-EDF8522C0FB0}"/>
    <dgm:cxn modelId="{AFFE3FC2-E44F-4D7C-9A81-52A462CB76C5}" srcId="{E44D16A7-8A74-4443-821F-5FF5FF6870DE}" destId="{DAF64A45-D13A-416A-A196-CD19896BE799}" srcOrd="2" destOrd="0" parTransId="{80B738CA-3739-4A7E-AD5F-612A1482F75A}" sibTransId="{C68DDA1E-F05B-4311-ABF7-B8B96AB054A6}"/>
    <dgm:cxn modelId="{B360A39D-F066-4780-9096-12C33DB48BAE}" type="presOf" srcId="{A1479B68-39F4-4790-9ADF-31C8CD33730E}" destId="{0183E542-67C6-4DCB-8CB7-FF218CCF4ED1}" srcOrd="0" destOrd="0" presId="urn:microsoft.com/office/officeart/2005/8/layout/vList2"/>
    <dgm:cxn modelId="{77A1E7F2-BA7F-42F5-B043-A2E891D4B1F4}" srcId="{E44D16A7-8A74-4443-821F-5FF5FF6870DE}" destId="{4FD3E583-A7BA-40DC-8A91-719583CA2E5C}" srcOrd="3" destOrd="0" parTransId="{1309B297-9E2B-4C54-990A-BEF99AC62BC6}" sibTransId="{F6B9A17A-143E-4CCE-8348-CF64AB58E792}"/>
    <dgm:cxn modelId="{E5B49979-CDC7-40D3-8D90-8950EE8947CF}" type="presOf" srcId="{4FD3E583-A7BA-40DC-8A91-719583CA2E5C}" destId="{D7075183-54E5-4AEA-9A18-BAA133FA5B2F}" srcOrd="0" destOrd="0" presId="urn:microsoft.com/office/officeart/2005/8/layout/vList2"/>
    <dgm:cxn modelId="{3094FD7B-8B53-4234-92D0-842A795428A8}" type="presOf" srcId="{E04F4943-B3F0-47B7-82AC-BA45D29FEA5A}" destId="{57C5418E-AEAC-4ECF-AEBF-B7283A3DC4E1}" srcOrd="0" destOrd="0" presId="urn:microsoft.com/office/officeart/2005/8/layout/vList2"/>
    <dgm:cxn modelId="{2B8BFB06-FC51-433A-A72A-BF51D18AE585}" type="presParOf" srcId="{F3B421F3-45A9-4238-BA87-4A4D0B2F8CFF}" destId="{57C5418E-AEAC-4ECF-AEBF-B7283A3DC4E1}" srcOrd="0" destOrd="0" presId="urn:microsoft.com/office/officeart/2005/8/layout/vList2"/>
    <dgm:cxn modelId="{B42CF172-F1DD-4734-9AA1-BF2B9E35091E}" type="presParOf" srcId="{F3B421F3-45A9-4238-BA87-4A4D0B2F8CFF}" destId="{925E2460-9C5D-4D81-92FE-649B363BE396}" srcOrd="1" destOrd="0" presId="urn:microsoft.com/office/officeart/2005/8/layout/vList2"/>
    <dgm:cxn modelId="{AD3D08D5-7AD2-4757-ACBF-17DFE637BA92}" type="presParOf" srcId="{F3B421F3-45A9-4238-BA87-4A4D0B2F8CFF}" destId="{0183E542-67C6-4DCB-8CB7-FF218CCF4ED1}" srcOrd="2" destOrd="0" presId="urn:microsoft.com/office/officeart/2005/8/layout/vList2"/>
    <dgm:cxn modelId="{36A23703-92FC-4FBD-A743-5F6C870231C8}" type="presParOf" srcId="{F3B421F3-45A9-4238-BA87-4A4D0B2F8CFF}" destId="{78B46EC9-35F6-4AEB-A47B-09A80158624A}" srcOrd="3" destOrd="0" presId="urn:microsoft.com/office/officeart/2005/8/layout/vList2"/>
    <dgm:cxn modelId="{CA65529F-29A0-4CA3-84EC-CAB5DBBBF549}" type="presParOf" srcId="{F3B421F3-45A9-4238-BA87-4A4D0B2F8CFF}" destId="{D6F1FEBC-BD25-4B7E-BDAC-82794976B70B}" srcOrd="4" destOrd="0" presId="urn:microsoft.com/office/officeart/2005/8/layout/vList2"/>
    <dgm:cxn modelId="{2C74969A-E94D-4FDD-A0D1-D3CA4B544913}" type="presParOf" srcId="{F3B421F3-45A9-4238-BA87-4A4D0B2F8CFF}" destId="{2C640509-C4B7-4AF8-8154-4225D3DADEE1}" srcOrd="5" destOrd="0" presId="urn:microsoft.com/office/officeart/2005/8/layout/vList2"/>
    <dgm:cxn modelId="{35E87FC9-0D9C-4C60-A64E-72DB9475834F}" type="presParOf" srcId="{F3B421F3-45A9-4238-BA87-4A4D0B2F8CFF}" destId="{D7075183-54E5-4AEA-9A18-BAA133FA5B2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5418E-AEAC-4ECF-AEBF-B7283A3DC4E1}">
      <dsp:nvSpPr>
        <dsp:cNvPr id="0" name=""/>
        <dsp:cNvSpPr/>
      </dsp:nvSpPr>
      <dsp:spPr>
        <a:xfrm>
          <a:off x="0" y="333432"/>
          <a:ext cx="6513603" cy="12355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Igény az intézményben (idegennyelvi kompetencia fejlesztése)</a:t>
          </a:r>
          <a:endParaRPr lang="hu-H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313" y="393745"/>
        <a:ext cx="6392977" cy="1114894"/>
      </dsp:txXfrm>
    </dsp:sp>
    <dsp:sp modelId="{0183E542-67C6-4DCB-8CB7-FF218CCF4ED1}">
      <dsp:nvSpPr>
        <dsp:cNvPr id="0" name=""/>
        <dsp:cNvSpPr/>
      </dsp:nvSpPr>
      <dsp:spPr>
        <a:xfrm>
          <a:off x="0" y="1661113"/>
          <a:ext cx="6513603" cy="1235520"/>
        </a:xfrm>
        <a:prstGeom prst="roundRect">
          <a:avLst/>
        </a:prstGeom>
        <a:solidFill>
          <a:schemeClr val="accent5">
            <a:hueOff val="-561544"/>
            <a:satOff val="-2648"/>
            <a:lumOff val="6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 smtClean="0"/>
            <a:t>Igény a kollegák között (Comenius pályázat tapasztalatai)</a:t>
          </a:r>
          <a:endParaRPr lang="hu-HU" sz="3200" kern="1200" dirty="0"/>
        </a:p>
      </dsp:txBody>
      <dsp:txXfrm>
        <a:off x="60313" y="1721426"/>
        <a:ext cx="6392977" cy="1114894"/>
      </dsp:txXfrm>
    </dsp:sp>
    <dsp:sp modelId="{D6F1FEBC-BD25-4B7E-BDAC-82794976B70B}">
      <dsp:nvSpPr>
        <dsp:cNvPr id="0" name=""/>
        <dsp:cNvSpPr/>
      </dsp:nvSpPr>
      <dsp:spPr>
        <a:xfrm>
          <a:off x="0" y="2988793"/>
          <a:ext cx="6513603" cy="1235520"/>
        </a:xfrm>
        <a:prstGeom prst="roundRect">
          <a:avLst/>
        </a:prstGeom>
        <a:solidFill>
          <a:schemeClr val="accent5">
            <a:hueOff val="-1123087"/>
            <a:satOff val="-5296"/>
            <a:lumOff val="130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 smtClean="0"/>
            <a:t>Partnerkeresés (</a:t>
          </a:r>
          <a:r>
            <a:rPr lang="hu-HU" sz="3200" kern="1200" dirty="0" err="1" smtClean="0"/>
            <a:t>Etwining</a:t>
          </a:r>
          <a:r>
            <a:rPr lang="hu-HU" sz="3200" kern="1200" dirty="0" smtClean="0"/>
            <a:t>, más platformok)</a:t>
          </a:r>
          <a:endParaRPr lang="en-US" sz="3200" kern="1200" dirty="0"/>
        </a:p>
      </dsp:txBody>
      <dsp:txXfrm>
        <a:off x="60313" y="3049106"/>
        <a:ext cx="6392977" cy="1114894"/>
      </dsp:txXfrm>
    </dsp:sp>
    <dsp:sp modelId="{D7075183-54E5-4AEA-9A18-BAA133FA5B2F}">
      <dsp:nvSpPr>
        <dsp:cNvPr id="0" name=""/>
        <dsp:cNvSpPr/>
      </dsp:nvSpPr>
      <dsp:spPr>
        <a:xfrm>
          <a:off x="0" y="4316473"/>
          <a:ext cx="6513603" cy="1235520"/>
        </a:xfrm>
        <a:prstGeom prst="roundRect">
          <a:avLst/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 err="1" smtClean="0"/>
            <a:t>Egymásratalálás</a:t>
          </a:r>
          <a:endParaRPr lang="en-US" sz="3200" kern="1200" dirty="0"/>
        </a:p>
      </dsp:txBody>
      <dsp:txXfrm>
        <a:off x="60313" y="4376786"/>
        <a:ext cx="6392977" cy="1114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746D-A0E2-472C-AAA9-AC7F724E4D30}" type="datetimeFigureOut">
              <a:rPr lang="hu-HU" smtClean="0"/>
              <a:t>2020. 02. 04.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236BFBB-5EC5-4959-91C9-2811005888BD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84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746D-A0E2-472C-AAA9-AC7F724E4D30}" type="datetimeFigureOut">
              <a:rPr lang="hu-HU" smtClean="0"/>
              <a:t>2020. 02. 04.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BFBB-5EC5-4959-91C9-2811005888BD}" type="slidenum">
              <a:rPr lang="hu-HU" smtClean="0"/>
              <a:t>‹#›</a:t>
            </a:fld>
            <a:endParaRPr lang="hu-H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340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746D-A0E2-472C-AAA9-AC7F724E4D30}" type="datetimeFigureOut">
              <a:rPr lang="hu-HU" smtClean="0"/>
              <a:t>2020. 02. 04.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BFBB-5EC5-4959-91C9-2811005888BD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403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746D-A0E2-472C-AAA9-AC7F724E4D30}" type="datetimeFigureOut">
              <a:rPr lang="hu-HU" smtClean="0"/>
              <a:t>2020. 02. 04.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BFBB-5EC5-4959-91C9-2811005888BD}" type="slidenum">
              <a:rPr lang="hu-HU" smtClean="0"/>
              <a:t>‹#›</a:t>
            </a:fld>
            <a:endParaRPr lang="hu-H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144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746D-A0E2-472C-AAA9-AC7F724E4D30}" type="datetimeFigureOut">
              <a:rPr lang="hu-HU" smtClean="0"/>
              <a:t>2020. 02. 04.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BFBB-5EC5-4959-91C9-2811005888BD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81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746D-A0E2-472C-AAA9-AC7F724E4D30}" type="datetimeFigureOut">
              <a:rPr lang="hu-HU" smtClean="0"/>
              <a:t>2020. 02. 04.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BFBB-5EC5-4959-91C9-2811005888BD}" type="slidenum">
              <a:rPr lang="hu-HU" smtClean="0"/>
              <a:t>‹#›</a:t>
            </a:fld>
            <a:endParaRPr lang="hu-H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64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746D-A0E2-472C-AAA9-AC7F724E4D30}" type="datetimeFigureOut">
              <a:rPr lang="hu-HU" smtClean="0"/>
              <a:t>2020. 02. 04.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BFBB-5EC5-4959-91C9-2811005888BD}" type="slidenum">
              <a:rPr lang="hu-HU" smtClean="0"/>
              <a:t>‹#›</a:t>
            </a:fld>
            <a:endParaRPr lang="hu-H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58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746D-A0E2-472C-AAA9-AC7F724E4D30}" type="datetimeFigureOut">
              <a:rPr lang="hu-HU" smtClean="0"/>
              <a:t>2020. 02. 04.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BFBB-5EC5-4959-91C9-2811005888BD}" type="slidenum">
              <a:rPr lang="hu-HU" smtClean="0"/>
              <a:t>‹#›</a:t>
            </a:fld>
            <a:endParaRPr lang="hu-H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45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746D-A0E2-472C-AAA9-AC7F724E4D30}" type="datetimeFigureOut">
              <a:rPr lang="hu-HU" smtClean="0"/>
              <a:t>2020. 02. 04.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BFBB-5EC5-4959-91C9-2811005888B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640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746D-A0E2-472C-AAA9-AC7F724E4D30}" type="datetimeFigureOut">
              <a:rPr lang="hu-HU" smtClean="0"/>
              <a:t>2020. 02. 04.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BFBB-5EC5-4959-91C9-2811005888BD}" type="slidenum">
              <a:rPr lang="hu-HU" smtClean="0"/>
              <a:t>‹#›</a:t>
            </a:fld>
            <a:endParaRPr lang="hu-H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97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9BA746D-A0E2-472C-AAA9-AC7F724E4D30}" type="datetimeFigureOut">
              <a:rPr lang="hu-HU" smtClean="0"/>
              <a:t>2020. 02. 04.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BFBB-5EC5-4959-91C9-2811005888BD}" type="slidenum">
              <a:rPr lang="hu-HU" smtClean="0"/>
              <a:t>‹#›</a:t>
            </a:fld>
            <a:endParaRPr lang="hu-H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01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A746D-A0E2-472C-AAA9-AC7F724E4D30}" type="datetimeFigureOut">
              <a:rPr lang="hu-HU" smtClean="0"/>
              <a:t>2020. 02. 04.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236BFBB-5EC5-4959-91C9-2811005888BD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23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tsreadagain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9C2118E-A296-45CC-B170-F87608832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" y="1487272"/>
            <a:ext cx="2903220" cy="2856128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 w="174625" cmpd="thinThick">
            <a:solidFill>
              <a:srgbClr val="262626"/>
            </a:solidFill>
          </a:ln>
        </p:spPr>
        <p:txBody>
          <a:bodyPr>
            <a:normAutofit fontScale="90000"/>
          </a:bodyPr>
          <a:lstStyle/>
          <a:p>
            <a:pPr marL="0" indent="0"/>
            <a:r>
              <a:rPr lang="hu-HU" sz="2800" dirty="0"/>
              <a:t>Erasmus+ K2 stratégiai pályázat tapasztalatai</a:t>
            </a:r>
            <a:br>
              <a:rPr lang="hu-HU" sz="2800" dirty="0"/>
            </a:br>
            <a:r>
              <a:rPr lang="hu-HU" sz="2800" dirty="0"/>
              <a:t/>
            </a:r>
            <a:br>
              <a:rPr lang="hu-HU" sz="2800" dirty="0"/>
            </a:br>
            <a:endParaRPr lang="hu-HU" sz="26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9EF10D5-F450-4824-A565-E1988FC15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4884873"/>
            <a:ext cx="7188199" cy="1292090"/>
          </a:xfrm>
        </p:spPr>
        <p:txBody>
          <a:bodyPr>
            <a:normAutofit/>
          </a:bodyPr>
          <a:lstStyle/>
          <a:p>
            <a:endParaRPr lang="en-US" sz="1800" dirty="0"/>
          </a:p>
        </p:txBody>
      </p:sp>
      <p:pic>
        <p:nvPicPr>
          <p:cNvPr id="5" name="obrázek 4" descr="LET'S READ AGAIN !">
            <a:extLst>
              <a:ext uri="{FF2B5EF4-FFF2-40B4-BE49-F238E27FC236}">
                <a16:creationId xmlns:a16="http://schemas.microsoft.com/office/drawing/2014/main" id="{08508037-7E7D-4219-B44D-E882DA992F4C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8600" y="1888465"/>
            <a:ext cx="7188199" cy="19408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311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5CA401-D6D3-446F-A22A-6CFF8D3A8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41" y="478972"/>
            <a:ext cx="6359846" cy="1175657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hu-H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Ötlet születik</a:t>
            </a:r>
            <a:endParaRPr lang="hu-H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916C6F6-6680-40CC-9165-AE0A7BB4E8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5087" y="2380343"/>
            <a:ext cx="3628570" cy="2409371"/>
          </a:xfrm>
        </p:spPr>
        <p:txBody>
          <a:bodyPr anchor="ctr">
            <a:normAutofit/>
          </a:bodyPr>
          <a:lstStyle/>
          <a:p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Prioritások a pályázat kiírásában</a:t>
            </a:r>
          </a:p>
          <a:p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pályázatban részt vevő országok fejlesztendő területei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B2B9D1B-D69C-4C58-9A12-F136157C5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02285" y="2583544"/>
            <a:ext cx="4458475" cy="2061028"/>
          </a:xfrm>
        </p:spPr>
        <p:txBody>
          <a:bodyPr anchor="ctr">
            <a:normAutofit/>
          </a:bodyPr>
          <a:lstStyle/>
          <a:p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Elemzések, egyezések</a:t>
            </a:r>
            <a:endParaRPr 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1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F553F4D-B97C-4BF3-AC12-29498F65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Előkészületek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618AA6BC-39B0-476F-A8F4-6B98528F64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98976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1727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AD29215-8BA9-495E-A9E4-B0E377C02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Ötletetek, tervezés, megvalósítás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C7BACF7-DCD4-4D91-A139-02087FF99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Előkészületi találkozó (témaválasztás, programterv készítése, feladatkörök)</a:t>
            </a:r>
          </a:p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Első nemzetközi tanári találkozó (egyeztetések; módosítások)</a:t>
            </a:r>
          </a:p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Ellenőrzési, monitoring rendszer kiépítése</a:t>
            </a:r>
          </a:p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Menetrend</a:t>
            </a:r>
          </a:p>
          <a:p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találkozó (beszámoló készítés)</a:t>
            </a:r>
          </a:p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Értékelési rendszer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Közös honlap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://www.letsreadagain.com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4424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D4A9614-E07D-40B7-9FA2-C6DFC4884F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figyelmet !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340E448-6DC8-4ADF-8B58-EC22D2838F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688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éria">
  <a:themeElements>
    <a:clrScheme name="Galé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é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é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97</Words>
  <Application>Microsoft Office PowerPoint</Application>
  <PresentationFormat>Szélesvásznú</PresentationFormat>
  <Paragraphs>20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Times New Roman</vt:lpstr>
      <vt:lpstr>Galéria</vt:lpstr>
      <vt:lpstr>Erasmus+ K2 stratégiai pályázat tapasztalatai  </vt:lpstr>
      <vt:lpstr>Ötlet születik</vt:lpstr>
      <vt:lpstr>Előkészületek</vt:lpstr>
      <vt:lpstr>Ötletetek, tervezés, megvalósítás</vt:lpstr>
      <vt:lpstr>Köszönöm a figyelmet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Értékelési rendszerek az európai (cseh, dán és német) oktatásban, hazai alkalmazásuk lehetőségei és feltételei (kutatás, elemzés)</dc:title>
  <dc:creator>EDU_CPDC_0510@sulid.hu</dc:creator>
  <cp:lastModifiedBy>Kapusyné Jenei Katalin</cp:lastModifiedBy>
  <cp:revision>32</cp:revision>
  <dcterms:created xsi:type="dcterms:W3CDTF">2019-10-23T18:05:00Z</dcterms:created>
  <dcterms:modified xsi:type="dcterms:W3CDTF">2020-02-04T12:24:23Z</dcterms:modified>
</cp:coreProperties>
</file>