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65" r:id="rId3"/>
    <p:sldId id="263" r:id="rId4"/>
    <p:sldId id="266" r:id="rId5"/>
    <p:sldId id="262" r:id="rId6"/>
    <p:sldId id="268" r:id="rId7"/>
    <p:sldId id="269" r:id="rId8"/>
    <p:sldId id="260" r:id="rId9"/>
    <p:sldId id="270" r:id="rId10"/>
    <p:sldId id="271" r:id="rId11"/>
    <p:sldId id="272" r:id="rId12"/>
    <p:sldId id="273" r:id="rId13"/>
    <p:sldId id="264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2A41A-A061-44C6-8397-C1F36ABF989E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B75C3-8216-4B8F-99C5-4D7863570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530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AFE0-17A4-4DF0-952C-8C016BD23A97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3DD5-DD17-4F64-AD4D-B819532855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AFE0-17A4-4DF0-952C-8C016BD23A97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3DD5-DD17-4F64-AD4D-B819532855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AFE0-17A4-4DF0-952C-8C016BD23A97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3DD5-DD17-4F64-AD4D-B819532855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AFE0-17A4-4DF0-952C-8C016BD23A97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3DD5-DD17-4F64-AD4D-B819532855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AFE0-17A4-4DF0-952C-8C016BD23A97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3DD5-DD17-4F64-AD4D-B819532855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AFE0-17A4-4DF0-952C-8C016BD23A97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3DD5-DD17-4F64-AD4D-B81953285539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AFE0-17A4-4DF0-952C-8C016BD23A97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3DD5-DD17-4F64-AD4D-B819532855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AFE0-17A4-4DF0-952C-8C016BD23A97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3DD5-DD17-4F64-AD4D-B819532855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AFE0-17A4-4DF0-952C-8C016BD23A97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3DD5-DD17-4F64-AD4D-B819532855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AFE0-17A4-4DF0-952C-8C016BD23A97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123DD5-DD17-4F64-AD4D-B819532855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AFE0-17A4-4DF0-952C-8C016BD23A97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3DD5-DD17-4F64-AD4D-B819532855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CA1AFE0-17A4-4DF0-952C-8C016BD23A97}" type="datetimeFigureOut">
              <a:rPr lang="hu-HU" smtClean="0"/>
              <a:t>2017. 03. 22.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8123DD5-DD17-4F64-AD4D-B81953285539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VZUf4h3lJJE&amp;t=34s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studyinhungaryofficial/?fref=ts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20940" cy="548640"/>
          </a:xfrm>
        </p:spPr>
        <p:txBody>
          <a:bodyPr/>
          <a:lstStyle/>
          <a:p>
            <a:pPr algn="ctr"/>
            <a:r>
              <a:rPr lang="hu-HU" dirty="0" err="1" smtClean="0">
                <a:latin typeface="Baskerville Old Face" panose="02020602080505020303" pitchFamily="18" charset="0"/>
              </a:rPr>
              <a:t>Study</a:t>
            </a:r>
            <a:r>
              <a:rPr lang="hu-HU" dirty="0" smtClean="0">
                <a:latin typeface="Baskerville Old Face" panose="02020602080505020303" pitchFamily="18" charset="0"/>
              </a:rPr>
              <a:t> </a:t>
            </a:r>
            <a:r>
              <a:rPr lang="hu-HU" dirty="0" err="1" smtClean="0">
                <a:latin typeface="Baskerville Old Face" panose="02020602080505020303" pitchFamily="18" charset="0"/>
              </a:rPr>
              <a:t>in</a:t>
            </a:r>
            <a:r>
              <a:rPr lang="hu-HU" dirty="0" smtClean="0">
                <a:latin typeface="Baskerville Old Face" panose="02020602080505020303" pitchFamily="18" charset="0"/>
              </a:rPr>
              <a:t> Hungary </a:t>
            </a:r>
            <a:r>
              <a:rPr lang="hu-HU" dirty="0" err="1" smtClean="0">
                <a:latin typeface="Baskerville Old Face" panose="02020602080505020303" pitchFamily="18" charset="0"/>
              </a:rPr>
              <a:t>Facebook</a:t>
            </a:r>
            <a:r>
              <a:rPr lang="hu-HU" dirty="0" smtClean="0">
                <a:latin typeface="Baskerville Old Face" panose="02020602080505020303" pitchFamily="18" charset="0"/>
              </a:rPr>
              <a:t> Marketing</a:t>
            </a:r>
            <a:endParaRPr lang="hu-HU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96756"/>
            <a:ext cx="6264696" cy="500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2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3728" y="1100628"/>
            <a:ext cx="5544616" cy="3579849"/>
          </a:xfrm>
        </p:spPr>
        <p:txBody>
          <a:bodyPr>
            <a:normAutofit/>
          </a:bodyPr>
          <a:lstStyle/>
          <a:p>
            <a:pPr marL="0" indent="0"/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endParaRPr lang="hu-H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u-H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u-H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11070"/>
            <a:ext cx="407585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3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3728" y="1100628"/>
            <a:ext cx="5544616" cy="3579849"/>
          </a:xfrm>
        </p:spPr>
        <p:txBody>
          <a:bodyPr>
            <a:normAutofit/>
          </a:bodyPr>
          <a:lstStyle/>
          <a:p>
            <a:pPr marL="0" indent="0"/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endParaRPr lang="hu-H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u-H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u-H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286000" y="83671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március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második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felétől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kampány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célja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raising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awareness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Stipendium Hungaricum országok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körében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másodsorban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potenciálisan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fizetős hallgatók körében globálisan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kampányarcok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szerepe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ésőbbi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alumnik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20940" cy="548640"/>
          </a:xfrm>
        </p:spPr>
        <p:txBody>
          <a:bodyPr/>
          <a:lstStyle/>
          <a:p>
            <a:pPr algn="ctr"/>
            <a:r>
              <a:rPr lang="hu-HU" dirty="0" err="1" smtClean="0">
                <a:latin typeface="Baskerville Old Face" panose="02020602080505020303" pitchFamily="18" charset="0"/>
                <a:hlinkClick r:id="rId2"/>
              </a:rPr>
              <a:t>Imázsvideók</a:t>
            </a:r>
            <a:endParaRPr lang="hu-HU" dirty="0">
              <a:latin typeface="Baskerville Old Face" panose="02020602080505020303" pitchFamily="18" charset="0"/>
            </a:endParaRPr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0960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7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2060848"/>
            <a:ext cx="7520940" cy="548640"/>
          </a:xfrm>
        </p:spPr>
        <p:txBody>
          <a:bodyPr/>
          <a:lstStyle/>
          <a:p>
            <a:pPr algn="ctr"/>
            <a:r>
              <a:rPr lang="hu-HU" dirty="0" smtClean="0">
                <a:latin typeface="Baskerville Old Face" panose="02020602080505020303" pitchFamily="18" charset="0"/>
              </a:rPr>
              <a:t>Köszönöm a figyelmet!</a:t>
            </a:r>
            <a:endParaRPr lang="hu-HU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2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Baskerville Old Face" pitchFamily="18" charset="0"/>
              </a:rPr>
              <a:t> </a:t>
            </a:r>
            <a:br>
              <a:rPr lang="hu-HU" dirty="0">
                <a:latin typeface="Baskerville Old Face" pitchFamily="18" charset="0"/>
              </a:rPr>
            </a:br>
            <a:r>
              <a:rPr lang="hu-HU" dirty="0">
                <a:latin typeface="Baskerville Old Face" pitchFamily="18" charset="0"/>
                <a:hlinkClick r:id="rId2"/>
              </a:rPr>
              <a:t>A </a:t>
            </a:r>
            <a:r>
              <a:rPr lang="hu-HU" dirty="0" err="1">
                <a:latin typeface="Baskerville Old Face" pitchFamily="18" charset="0"/>
                <a:hlinkClick r:id="rId2"/>
              </a:rPr>
              <a:t>Study</a:t>
            </a:r>
            <a:r>
              <a:rPr lang="hu-HU" dirty="0">
                <a:latin typeface="Baskerville Old Face" pitchFamily="18" charset="0"/>
                <a:hlinkClick r:id="rId2"/>
              </a:rPr>
              <a:t> </a:t>
            </a:r>
            <a:r>
              <a:rPr lang="hu-HU" dirty="0" err="1">
                <a:latin typeface="Baskerville Old Face" pitchFamily="18" charset="0"/>
                <a:hlinkClick r:id="rId2"/>
              </a:rPr>
              <a:t>in</a:t>
            </a:r>
            <a:r>
              <a:rPr lang="hu-HU" dirty="0">
                <a:latin typeface="Baskerville Old Face" pitchFamily="18" charset="0"/>
                <a:hlinkClick r:id="rId2"/>
              </a:rPr>
              <a:t> Hungary </a:t>
            </a:r>
            <a:r>
              <a:rPr lang="hu-HU" dirty="0" err="1">
                <a:latin typeface="Baskerville Old Face" pitchFamily="18" charset="0"/>
                <a:hlinkClick r:id="rId2"/>
              </a:rPr>
              <a:t>Facebook</a:t>
            </a:r>
            <a:r>
              <a:rPr lang="hu-HU" dirty="0">
                <a:latin typeface="Baskerville Old Face" pitchFamily="18" charset="0"/>
                <a:hlinkClick r:id="rId2"/>
              </a:rPr>
              <a:t> oldal</a:t>
            </a:r>
            <a:r>
              <a:rPr lang="hu-HU" dirty="0">
                <a:hlinkClick r:id="rId2"/>
              </a:rPr>
              <a:t/>
            </a:r>
            <a:br>
              <a:rPr lang="hu-HU" dirty="0">
                <a:hlinkClick r:id="rId2"/>
              </a:rPr>
            </a:b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77640"/>
            <a:ext cx="5676793" cy="453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93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43808" y="1100628"/>
            <a:ext cx="3672408" cy="3579849"/>
          </a:xfrm>
        </p:spPr>
        <p:txBody>
          <a:bodyPr>
            <a:normAutofit/>
          </a:bodyPr>
          <a:lstStyle/>
          <a:p>
            <a:pPr marL="0" indent="0"/>
            <a:endParaRPr lang="hu-HU" b="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hu-HU" sz="1800" b="0" dirty="0" smtClean="0">
                <a:latin typeface="Times New Roman" pitchFamily="18" charset="0"/>
                <a:cs typeface="Times New Roman" pitchFamily="18" charset="0"/>
              </a:rPr>
              <a:t>2016</a:t>
            </a:r>
            <a:r>
              <a:rPr lang="hu-HU" sz="1800" b="0" dirty="0">
                <a:latin typeface="Times New Roman" pitchFamily="18" charset="0"/>
                <a:cs typeface="Times New Roman" pitchFamily="18" charset="0"/>
              </a:rPr>
              <a:t>. áprilisban </a:t>
            </a:r>
            <a:r>
              <a:rPr lang="hu-HU" sz="1800" b="0" dirty="0" smtClean="0">
                <a:latin typeface="Times New Roman" pitchFamily="18" charset="0"/>
                <a:cs typeface="Times New Roman" pitchFamily="18" charset="0"/>
              </a:rPr>
              <a:t>indult</a:t>
            </a:r>
          </a:p>
          <a:p>
            <a:pPr lvl="0">
              <a:buFont typeface="Arial" pitchFamily="34" charset="0"/>
              <a:buChar char="•"/>
            </a:pPr>
            <a:r>
              <a:rPr lang="hu-HU" sz="1800" b="0" dirty="0" smtClean="0">
                <a:latin typeface="Times New Roman" pitchFamily="18" charset="0"/>
                <a:cs typeface="Times New Roman" pitchFamily="18" charset="0"/>
              </a:rPr>
              <a:t>közel </a:t>
            </a:r>
            <a:r>
              <a:rPr lang="hu-HU" sz="1800" b="0" dirty="0">
                <a:latin typeface="Times New Roman" pitchFamily="18" charset="0"/>
                <a:cs typeface="Times New Roman" pitchFamily="18" charset="0"/>
              </a:rPr>
              <a:t>10 ezer </a:t>
            </a:r>
            <a:r>
              <a:rPr lang="hu-HU" sz="1800" b="0" dirty="0" smtClean="0">
                <a:latin typeface="Times New Roman" pitchFamily="18" charset="0"/>
                <a:cs typeface="Times New Roman" pitchFamily="18" charset="0"/>
              </a:rPr>
              <a:t>követő</a:t>
            </a:r>
            <a:endParaRPr lang="hu-HU" sz="1800" b="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hu-HU" sz="1800" b="0" dirty="0" smtClean="0">
                <a:latin typeface="Times New Roman" pitchFamily="18" charset="0"/>
                <a:cs typeface="Times New Roman" pitchFamily="18" charset="0"/>
              </a:rPr>
              <a:t>hivatalos </a:t>
            </a:r>
            <a:r>
              <a:rPr lang="hu-HU" sz="1800" b="0" dirty="0" err="1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hu-H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1800" b="0" dirty="0">
                <a:latin typeface="Times New Roman" pitchFamily="18" charset="0"/>
                <a:cs typeface="Times New Roman" pitchFamily="18" charset="0"/>
              </a:rPr>
              <a:t> Hungary </a:t>
            </a:r>
            <a:r>
              <a:rPr lang="hu-HU" sz="1800" b="0" dirty="0" smtClean="0">
                <a:latin typeface="Times New Roman" pitchFamily="18" charset="0"/>
                <a:cs typeface="Times New Roman" pitchFamily="18" charset="0"/>
              </a:rPr>
              <a:t>oldal</a:t>
            </a:r>
          </a:p>
          <a:p>
            <a:pPr lvl="0">
              <a:buFont typeface="Arial" pitchFamily="34" charset="0"/>
              <a:buChar char="•"/>
            </a:pPr>
            <a:r>
              <a:rPr lang="hu-HU" sz="1800" b="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hu-HU" sz="1800" b="0" dirty="0" smtClean="0">
                <a:latin typeface="Times New Roman" pitchFamily="18" charset="0"/>
                <a:cs typeface="Times New Roman" pitchFamily="18" charset="0"/>
              </a:rPr>
              <a:t>rganikus elérések</a:t>
            </a:r>
          </a:p>
        </p:txBody>
      </p:sp>
    </p:spTree>
    <p:extLst>
      <p:ext uri="{BB962C8B-B14F-4D97-AF65-F5344CB8AC3E}">
        <p14:creationId xmlns:p14="http://schemas.microsoft.com/office/powerpoint/2010/main" val="4791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43808" y="1100628"/>
            <a:ext cx="3672408" cy="3579849"/>
          </a:xfrm>
        </p:spPr>
        <p:txBody>
          <a:bodyPr>
            <a:normAutofit/>
          </a:bodyPr>
          <a:lstStyle/>
          <a:p>
            <a:pPr marL="0" lvl="0" indent="0"/>
            <a:endParaRPr lang="hu-HU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Times New Roman" pitchFamily="18" charset="0"/>
                <a:cs typeface="Times New Roman" pitchFamily="18" charset="0"/>
              </a:rPr>
              <a:t>hirdetés </a:t>
            </a:r>
            <a:r>
              <a:rPr lang="hu-HU" sz="1800" b="0" dirty="0">
                <a:latin typeface="Times New Roman" pitchFamily="18" charset="0"/>
                <a:cs typeface="Times New Roman" pitchFamily="18" charset="0"/>
              </a:rPr>
              <a:t>február óta</a:t>
            </a:r>
          </a:p>
          <a:p>
            <a:pPr lvl="0">
              <a:buFont typeface="Arial" pitchFamily="34" charset="0"/>
              <a:buChar char="•"/>
            </a:pPr>
            <a:r>
              <a:rPr lang="hu-HU" sz="1800" b="0" dirty="0" smtClean="0">
                <a:latin typeface="Times New Roman" pitchFamily="18" charset="0"/>
                <a:cs typeface="Times New Roman" pitchFamily="18" charset="0"/>
              </a:rPr>
              <a:t>nemzetközi </a:t>
            </a:r>
            <a:r>
              <a:rPr lang="hu-HU" sz="1800" b="0" dirty="0">
                <a:latin typeface="Times New Roman" pitchFamily="18" charset="0"/>
                <a:cs typeface="Times New Roman" pitchFamily="18" charset="0"/>
              </a:rPr>
              <a:t>diákok, magyar felsőoktatási intézmények, </a:t>
            </a:r>
            <a:r>
              <a:rPr lang="hu-HU" sz="1800" b="0" dirty="0" smtClean="0">
                <a:latin typeface="Times New Roman" pitchFamily="18" charset="0"/>
                <a:cs typeface="Times New Roman" pitchFamily="18" charset="0"/>
              </a:rPr>
              <a:t>külképviseletek</a:t>
            </a:r>
            <a:endParaRPr lang="hu-HU" sz="1800" b="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hu-HU" sz="1800" b="0" dirty="0" smtClean="0">
                <a:latin typeface="Times New Roman" pitchFamily="18" charset="0"/>
                <a:cs typeface="Times New Roman" pitchFamily="18" charset="0"/>
              </a:rPr>
              <a:t>Stipendium </a:t>
            </a:r>
            <a:r>
              <a:rPr lang="hu-HU" sz="1800" b="0" dirty="0">
                <a:latin typeface="Times New Roman" pitchFamily="18" charset="0"/>
                <a:cs typeface="Times New Roman" pitchFamily="18" charset="0"/>
              </a:rPr>
              <a:t>Hungaricum pályáztatás </a:t>
            </a:r>
            <a:r>
              <a:rPr lang="hu-HU" sz="1800" b="0" dirty="0" smtClean="0">
                <a:latin typeface="Times New Roman" pitchFamily="18" charset="0"/>
                <a:cs typeface="Times New Roman" pitchFamily="18" charset="0"/>
              </a:rPr>
              <a:t>instant hírfelülete</a:t>
            </a:r>
            <a:endParaRPr lang="hu-HU" sz="1800" b="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hu-HU" sz="1800" b="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1800" b="0" dirty="0" smtClean="0">
                <a:latin typeface="Times New Roman" pitchFamily="18" charset="0"/>
                <a:cs typeface="Times New Roman" pitchFamily="18" charset="0"/>
              </a:rPr>
              <a:t>ntegrált </a:t>
            </a:r>
            <a:r>
              <a:rPr lang="hu-HU" sz="1800" b="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800" b="0" dirty="0" err="1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hu-H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1800" b="0" dirty="0">
                <a:latin typeface="Times New Roman" pitchFamily="18" charset="0"/>
                <a:cs typeface="Times New Roman" pitchFamily="18" charset="0"/>
              </a:rPr>
              <a:t> Hungary </a:t>
            </a:r>
            <a:r>
              <a:rPr lang="hu-HU" sz="1800" b="0" dirty="0" smtClean="0">
                <a:latin typeface="Times New Roman" pitchFamily="18" charset="0"/>
                <a:cs typeface="Times New Roman" pitchFamily="18" charset="0"/>
              </a:rPr>
              <a:t>portálba hírfolyamként</a:t>
            </a:r>
            <a:endParaRPr lang="hu-HU" sz="18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800" b="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163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Baskerville Old Face" pitchFamily="18" charset="0"/>
              </a:rPr>
              <a:t>Szerkesztési alapelvek</a:t>
            </a:r>
            <a:endParaRPr lang="hu-HU" dirty="0">
              <a:latin typeface="Baskerville Old Face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 </a:t>
            </a:r>
          </a:p>
        </p:txBody>
      </p:sp>
      <p:sp>
        <p:nvSpPr>
          <p:cNvPr id="4" name="Téglalap 3"/>
          <p:cNvSpPr/>
          <p:nvPr/>
        </p:nvSpPr>
        <p:spPr>
          <a:xfrm>
            <a:off x="2269238" y="134076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magyar felsőoktatási és országimázs tartalmak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iákbarát hangvétel,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közérthető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nyelvezet)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felsőoktatási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intézmények egyenlő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képviselete </a:t>
            </a:r>
            <a:r>
              <a:rPr lang="hu-HU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cél, hogy félévente legalább 2 hírt feltehessünk minden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intézményről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külföldi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nemzetek egyenlő arányú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szerepeltetése (jelentkezések mértéke)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olitikailag semleges tartalmak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0544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20940" cy="548640"/>
          </a:xfrm>
        </p:spPr>
        <p:txBody>
          <a:bodyPr/>
          <a:lstStyle/>
          <a:p>
            <a:pPr algn="ctr"/>
            <a:r>
              <a:rPr lang="hu-HU" dirty="0" smtClean="0">
                <a:latin typeface="Baskerville Old Face" panose="02020602080505020303" pitchFamily="18" charset="0"/>
              </a:rPr>
              <a:t/>
            </a:r>
            <a:br>
              <a:rPr lang="hu-HU" dirty="0" smtClean="0">
                <a:latin typeface="Baskerville Old Face" panose="02020602080505020303" pitchFamily="18" charset="0"/>
              </a:rPr>
            </a:br>
            <a:r>
              <a:rPr lang="hu-HU" dirty="0" smtClean="0">
                <a:latin typeface="Baskerville Old Face" panose="02020602080505020303" pitchFamily="18" charset="0"/>
              </a:rPr>
              <a:t>Stipendium Hungaricum jelentkezési kampány</a:t>
            </a:r>
            <a:endParaRPr lang="hu-HU" dirty="0">
              <a:latin typeface="Baskerville Old Face" panose="020206020805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96" y="1340768"/>
            <a:ext cx="355996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3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764704"/>
            <a:ext cx="4752528" cy="376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3728" y="1100628"/>
            <a:ext cx="5544616" cy="3579849"/>
          </a:xfrm>
        </p:spPr>
        <p:txBody>
          <a:bodyPr>
            <a:normAutofit/>
          </a:bodyPr>
          <a:lstStyle/>
          <a:p>
            <a:pPr marL="0" indent="0"/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endParaRPr lang="hu-H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u-H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u-H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286000" y="83671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több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mint 580 ezer elérés 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célközönségben (+ honlap)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 eleje óta követők duplázása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magas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engagement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hu-HU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argetálás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: jelentkezés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szempontjából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kritikus, alacsonyabb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aktivitást mutató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országok, új országok, munkatervek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szerinti tudományterületek, érdeklődési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körök, európai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diploma iránt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érdeklődők, ösztöndíj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iránt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érdeklődők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egyéb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oldalak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20940" cy="548640"/>
          </a:xfrm>
        </p:spPr>
        <p:txBody>
          <a:bodyPr/>
          <a:lstStyle/>
          <a:p>
            <a:pPr algn="ctr"/>
            <a:r>
              <a:rPr lang="hu-HU" dirty="0" smtClean="0">
                <a:latin typeface="Baskerville Old Face" panose="02020602080505020303" pitchFamily="18" charset="0"/>
              </a:rPr>
              <a:t/>
            </a:r>
            <a:br>
              <a:rPr lang="hu-HU" dirty="0" smtClean="0">
                <a:latin typeface="Baskerville Old Face" panose="02020602080505020303" pitchFamily="18" charset="0"/>
              </a:rPr>
            </a:br>
            <a:r>
              <a:rPr lang="hu-HU" dirty="0" err="1" smtClean="0">
                <a:latin typeface="Baskerville Old Face" panose="02020602080505020303" pitchFamily="18" charset="0"/>
              </a:rPr>
              <a:t>Influencer</a:t>
            </a:r>
            <a:r>
              <a:rPr lang="hu-HU" dirty="0" smtClean="0">
                <a:latin typeface="Baskerville Old Face" panose="02020602080505020303" pitchFamily="18" charset="0"/>
              </a:rPr>
              <a:t> kampány</a:t>
            </a:r>
            <a:endParaRPr lang="hu-HU" dirty="0">
              <a:latin typeface="Baskerville Old Face" panose="02020602080505020303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011910" cy="53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ögek">
  <a:themeElements>
    <a:clrScheme name="Szögek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Szög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zöge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1049</TotalTime>
  <Words>164</Words>
  <Application>Microsoft Office PowerPoint</Application>
  <PresentationFormat>Diavetítés a képernyőre (4:3 oldalarány)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Szögek</vt:lpstr>
      <vt:lpstr>Study in Hungary Facebook Marketing</vt:lpstr>
      <vt:lpstr>  A Study in Hungary Facebook oldal </vt:lpstr>
      <vt:lpstr>PowerPoint bemutató</vt:lpstr>
      <vt:lpstr>PowerPoint bemutató</vt:lpstr>
      <vt:lpstr>Szerkesztési alapelvek</vt:lpstr>
      <vt:lpstr> Stipendium Hungaricum jelentkezési kampány</vt:lpstr>
      <vt:lpstr>PowerPoint bemutató</vt:lpstr>
      <vt:lpstr>PowerPoint bemutató</vt:lpstr>
      <vt:lpstr> Influencer kampány</vt:lpstr>
      <vt:lpstr>PowerPoint bemutató</vt:lpstr>
      <vt:lpstr>PowerPoint bemutató</vt:lpstr>
      <vt:lpstr>Imázsvideók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Tossenberger Tamás</dc:title>
  <dc:creator>Tossenberger Tamás</dc:creator>
  <cp:lastModifiedBy>Tossenberger Tamás</cp:lastModifiedBy>
  <cp:revision>45</cp:revision>
  <dcterms:created xsi:type="dcterms:W3CDTF">2016-09-23T07:36:27Z</dcterms:created>
  <dcterms:modified xsi:type="dcterms:W3CDTF">2017-03-23T08:08:13Z</dcterms:modified>
</cp:coreProperties>
</file>