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584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978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3394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524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830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800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23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222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81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278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402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32BA8-9C2F-4FC4-9C4F-9C5881F8984C}" type="datetimeFigureOut">
              <a:rPr lang="hu-HU" smtClean="0"/>
              <a:t>2014.11.21.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6D481-9716-4DE3-825D-8C21042FD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1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2160240" cy="36004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Ács továbbképzés </a:t>
            </a:r>
            <a:endParaRPr lang="hu-HU" sz="2000" b="1" dirty="0">
              <a:solidFill>
                <a:schemeClr val="tx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9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0668"/>
            <a:ext cx="7841844" cy="5881383"/>
          </a:xfrm>
        </p:spPr>
      </p:pic>
    </p:spTree>
    <p:extLst>
      <p:ext uri="{BB962C8B-B14F-4D97-AF65-F5344CB8AC3E}">
        <p14:creationId xmlns:p14="http://schemas.microsoft.com/office/powerpoint/2010/main" val="41507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1445283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6941236" cy="5205927"/>
          </a:xfrm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683568" y="548680"/>
            <a:ext cx="288032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 smtClean="0"/>
              <a:t>Szárazépítő továbbképzés 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12267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532655" cy="5649491"/>
          </a:xfrm>
        </p:spPr>
      </p:pic>
    </p:spTree>
    <p:extLst>
      <p:ext uri="{BB962C8B-B14F-4D97-AF65-F5344CB8AC3E}">
        <p14:creationId xmlns:p14="http://schemas.microsoft.com/office/powerpoint/2010/main" val="3685513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5" y="476672"/>
            <a:ext cx="7685319" cy="5763989"/>
          </a:xfrm>
        </p:spPr>
      </p:pic>
    </p:spTree>
    <p:extLst>
      <p:ext uri="{BB962C8B-B14F-4D97-AF65-F5344CB8AC3E}">
        <p14:creationId xmlns:p14="http://schemas.microsoft.com/office/powerpoint/2010/main" val="562418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805332" cy="5853999"/>
          </a:xfrm>
        </p:spPr>
      </p:pic>
    </p:spTree>
    <p:extLst>
      <p:ext uri="{BB962C8B-B14F-4D97-AF65-F5344CB8AC3E}">
        <p14:creationId xmlns:p14="http://schemas.microsoft.com/office/powerpoint/2010/main" val="223058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841844" cy="5881383"/>
          </a:xfrm>
        </p:spPr>
      </p:pic>
    </p:spTree>
    <p:extLst>
      <p:ext uri="{BB962C8B-B14F-4D97-AF65-F5344CB8AC3E}">
        <p14:creationId xmlns:p14="http://schemas.microsoft.com/office/powerpoint/2010/main" val="373200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697828" cy="5773371"/>
          </a:xfrm>
        </p:spPr>
      </p:pic>
    </p:spTree>
    <p:extLst>
      <p:ext uri="{BB962C8B-B14F-4D97-AF65-F5344CB8AC3E}">
        <p14:creationId xmlns:p14="http://schemas.microsoft.com/office/powerpoint/2010/main" val="3256114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532654" cy="5649491"/>
          </a:xfrm>
        </p:spPr>
      </p:pic>
    </p:spTree>
    <p:extLst>
      <p:ext uri="{BB962C8B-B14F-4D97-AF65-F5344CB8AC3E}">
        <p14:creationId xmlns:p14="http://schemas.microsoft.com/office/powerpoint/2010/main" val="613548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628665" cy="5721499"/>
          </a:xfrm>
        </p:spPr>
      </p:pic>
    </p:spTree>
    <p:extLst>
      <p:ext uri="{BB962C8B-B14F-4D97-AF65-F5344CB8AC3E}">
        <p14:creationId xmlns:p14="http://schemas.microsoft.com/office/powerpoint/2010/main" val="59490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2160240" cy="36004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hu-HU" sz="2000" dirty="0" smtClean="0">
                <a:solidFill>
                  <a:schemeClr val="tx1"/>
                </a:solidFill>
              </a:rPr>
              <a:t>Ács továbbképzés 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7092280" cy="531921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774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85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820686" cy="5865515"/>
          </a:xfrm>
        </p:spPr>
      </p:pic>
    </p:spTree>
    <p:extLst>
      <p:ext uri="{BB962C8B-B14F-4D97-AF65-F5344CB8AC3E}">
        <p14:creationId xmlns:p14="http://schemas.microsoft.com/office/powerpoint/2010/main" val="4068097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3066016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124678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980728"/>
            <a:ext cx="7244622" cy="5433467"/>
          </a:xfrm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611560" y="410444"/>
            <a:ext cx="216024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 smtClean="0"/>
              <a:t>Lépcsőépítő képzés 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817152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820686" cy="5865515"/>
          </a:xfrm>
        </p:spPr>
      </p:pic>
    </p:spTree>
    <p:extLst>
      <p:ext uri="{BB962C8B-B14F-4D97-AF65-F5344CB8AC3E}">
        <p14:creationId xmlns:p14="http://schemas.microsoft.com/office/powerpoint/2010/main" val="1578095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820686" cy="5865515"/>
          </a:xfrm>
        </p:spPr>
      </p:pic>
    </p:spTree>
    <p:extLst>
      <p:ext uri="{BB962C8B-B14F-4D97-AF65-F5344CB8AC3E}">
        <p14:creationId xmlns:p14="http://schemas.microsoft.com/office/powerpoint/2010/main" val="89904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790255" cy="5865515"/>
          </a:xfrm>
        </p:spPr>
      </p:pic>
    </p:spTree>
    <p:extLst>
      <p:ext uri="{BB962C8B-B14F-4D97-AF65-F5344CB8AC3E}">
        <p14:creationId xmlns:p14="http://schemas.microsoft.com/office/powerpoint/2010/main" val="3844067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805470" cy="5865515"/>
          </a:xfrm>
        </p:spPr>
      </p:pic>
    </p:spTree>
    <p:extLst>
      <p:ext uri="{BB962C8B-B14F-4D97-AF65-F5344CB8AC3E}">
        <p14:creationId xmlns:p14="http://schemas.microsoft.com/office/powerpoint/2010/main" val="2912220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4664"/>
            <a:ext cx="4505548" cy="6007398"/>
          </a:xfrm>
        </p:spPr>
      </p:pic>
    </p:spTree>
    <p:extLst>
      <p:ext uri="{BB962C8B-B14F-4D97-AF65-F5344CB8AC3E}">
        <p14:creationId xmlns:p14="http://schemas.microsoft.com/office/powerpoint/2010/main" val="213543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0688"/>
            <a:ext cx="4295318" cy="5721499"/>
          </a:xfrm>
        </p:spPr>
      </p:pic>
    </p:spTree>
    <p:extLst>
      <p:ext uri="{BB962C8B-B14F-4D97-AF65-F5344CB8AC3E}">
        <p14:creationId xmlns:p14="http://schemas.microsoft.com/office/powerpoint/2010/main" val="212329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2686"/>
            <a:ext cx="7940700" cy="5955525"/>
          </a:xfrm>
        </p:spPr>
      </p:pic>
    </p:spTree>
    <p:extLst>
      <p:ext uri="{BB962C8B-B14F-4D97-AF65-F5344CB8AC3E}">
        <p14:creationId xmlns:p14="http://schemas.microsoft.com/office/powerpoint/2010/main" val="151365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868692" cy="5901519"/>
          </a:xfrm>
        </p:spPr>
      </p:pic>
    </p:spTree>
    <p:extLst>
      <p:ext uri="{BB962C8B-B14F-4D97-AF65-F5344CB8AC3E}">
        <p14:creationId xmlns:p14="http://schemas.microsoft.com/office/powerpoint/2010/main" val="3928911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8670"/>
            <a:ext cx="7844689" cy="5883517"/>
          </a:xfrm>
        </p:spPr>
      </p:pic>
    </p:spTree>
    <p:extLst>
      <p:ext uri="{BB962C8B-B14F-4D97-AF65-F5344CB8AC3E}">
        <p14:creationId xmlns:p14="http://schemas.microsoft.com/office/powerpoint/2010/main" val="649499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7128792" cy="5346594"/>
          </a:xfrm>
        </p:spPr>
      </p:pic>
      <p:sp>
        <p:nvSpPr>
          <p:cNvPr id="4" name="Alcím 2"/>
          <p:cNvSpPr txBox="1">
            <a:spLocks/>
          </p:cNvSpPr>
          <p:nvPr/>
        </p:nvSpPr>
        <p:spPr>
          <a:xfrm>
            <a:off x="683568" y="548680"/>
            <a:ext cx="288032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 smtClean="0"/>
              <a:t>Kőműves továbbképzés 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810965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409" y="1158991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55930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6" y="620688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2832344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748678" cy="5811509"/>
          </a:xfrm>
        </p:spPr>
      </p:pic>
    </p:spTree>
    <p:extLst>
      <p:ext uri="{BB962C8B-B14F-4D97-AF65-F5344CB8AC3E}">
        <p14:creationId xmlns:p14="http://schemas.microsoft.com/office/powerpoint/2010/main" val="2850716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724675" cy="5793507"/>
          </a:xfrm>
        </p:spPr>
      </p:pic>
    </p:spTree>
    <p:extLst>
      <p:ext uri="{BB962C8B-B14F-4D97-AF65-F5344CB8AC3E}">
        <p14:creationId xmlns:p14="http://schemas.microsoft.com/office/powerpoint/2010/main" val="213684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628665" cy="5721499"/>
          </a:xfrm>
        </p:spPr>
      </p:pic>
    </p:spTree>
    <p:extLst>
      <p:ext uri="{BB962C8B-B14F-4D97-AF65-F5344CB8AC3E}">
        <p14:creationId xmlns:p14="http://schemas.microsoft.com/office/powerpoint/2010/main" val="1413496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2581988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5" y="476672"/>
            <a:ext cx="7820687" cy="5865515"/>
          </a:xfrm>
        </p:spPr>
      </p:pic>
    </p:spTree>
    <p:extLst>
      <p:ext uri="{BB962C8B-B14F-4D97-AF65-F5344CB8AC3E}">
        <p14:creationId xmlns:p14="http://schemas.microsoft.com/office/powerpoint/2010/main" val="47622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992888" cy="5994666"/>
          </a:xfrm>
        </p:spPr>
      </p:pic>
    </p:spTree>
    <p:extLst>
      <p:ext uri="{BB962C8B-B14F-4D97-AF65-F5344CB8AC3E}">
        <p14:creationId xmlns:p14="http://schemas.microsoft.com/office/powerpoint/2010/main" val="2596181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3369765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24675" cy="5793507"/>
          </a:xfrm>
        </p:spPr>
      </p:pic>
    </p:spTree>
    <p:extLst>
      <p:ext uri="{BB962C8B-B14F-4D97-AF65-F5344CB8AC3E}">
        <p14:creationId xmlns:p14="http://schemas.microsoft.com/office/powerpoint/2010/main" val="2143521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1211139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628665" cy="5721499"/>
          </a:xfrm>
        </p:spPr>
      </p:pic>
    </p:spTree>
    <p:extLst>
      <p:ext uri="{BB962C8B-B14F-4D97-AF65-F5344CB8AC3E}">
        <p14:creationId xmlns:p14="http://schemas.microsoft.com/office/powerpoint/2010/main" val="2861889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48680"/>
            <a:ext cx="4361532" cy="5815376"/>
          </a:xfrm>
        </p:spPr>
      </p:pic>
    </p:spTree>
    <p:extLst>
      <p:ext uri="{BB962C8B-B14F-4D97-AF65-F5344CB8AC3E}">
        <p14:creationId xmlns:p14="http://schemas.microsoft.com/office/powerpoint/2010/main" val="1287708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781329" cy="5835997"/>
          </a:xfrm>
        </p:spPr>
      </p:pic>
    </p:spTree>
    <p:extLst>
      <p:ext uri="{BB962C8B-B14F-4D97-AF65-F5344CB8AC3E}">
        <p14:creationId xmlns:p14="http://schemas.microsoft.com/office/powerpoint/2010/main" val="865162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865588" cy="6487451"/>
          </a:xfrm>
        </p:spPr>
      </p:pic>
    </p:spTree>
    <p:extLst>
      <p:ext uri="{BB962C8B-B14F-4D97-AF65-F5344CB8AC3E}">
        <p14:creationId xmlns:p14="http://schemas.microsoft.com/office/powerpoint/2010/main" val="240286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94674"/>
            <a:ext cx="7661316" cy="5745987"/>
          </a:xfrm>
        </p:spPr>
      </p:pic>
    </p:spTree>
    <p:extLst>
      <p:ext uri="{BB962C8B-B14F-4D97-AF65-F5344CB8AC3E}">
        <p14:creationId xmlns:p14="http://schemas.microsoft.com/office/powerpoint/2010/main" val="372876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820686" cy="5865515"/>
          </a:xfrm>
        </p:spPr>
      </p:pic>
    </p:spTree>
    <p:extLst>
      <p:ext uri="{BB962C8B-B14F-4D97-AF65-F5344CB8AC3E}">
        <p14:creationId xmlns:p14="http://schemas.microsoft.com/office/powerpoint/2010/main" val="2065257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6" y="404664"/>
            <a:ext cx="7724676" cy="5793507"/>
          </a:xfrm>
        </p:spPr>
      </p:pic>
    </p:spTree>
    <p:extLst>
      <p:ext uri="{BB962C8B-B14F-4D97-AF65-F5344CB8AC3E}">
        <p14:creationId xmlns:p14="http://schemas.microsoft.com/office/powerpoint/2010/main" val="368122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</Words>
  <Application>Microsoft Office PowerPoint</Application>
  <PresentationFormat>Diavetítés a képernyőre (4:3 oldalarány)</PresentationFormat>
  <Paragraphs>5</Paragraphs>
  <Slides>44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45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Évosz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Pete Zoltán</dc:creator>
  <cp:lastModifiedBy>Nagy Zsófia</cp:lastModifiedBy>
  <cp:revision>4</cp:revision>
  <dcterms:created xsi:type="dcterms:W3CDTF">2014-11-21T09:04:23Z</dcterms:created>
  <dcterms:modified xsi:type="dcterms:W3CDTF">2014-11-21T12:01:19Z</dcterms:modified>
</cp:coreProperties>
</file>